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5"/>
  </p:notesMasterIdLst>
  <p:sldIdLst>
    <p:sldId id="256" r:id="rId2"/>
    <p:sldId id="321" r:id="rId3"/>
    <p:sldId id="322" r:id="rId4"/>
    <p:sldId id="308" r:id="rId5"/>
    <p:sldId id="268" r:id="rId6"/>
    <p:sldId id="267" r:id="rId7"/>
    <p:sldId id="323" r:id="rId8"/>
    <p:sldId id="318" r:id="rId9"/>
    <p:sldId id="271"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324" r:id="rId23"/>
    <p:sldId id="282" r:id="rId24"/>
    <p:sldId id="299" r:id="rId25"/>
    <p:sldId id="301" r:id="rId26"/>
    <p:sldId id="293" r:id="rId27"/>
    <p:sldId id="294" r:id="rId28"/>
    <p:sldId id="288" r:id="rId29"/>
    <p:sldId id="328" r:id="rId30"/>
    <p:sldId id="325" r:id="rId31"/>
    <p:sldId id="302" r:id="rId32"/>
    <p:sldId id="305" r:id="rId33"/>
    <p:sldId id="326" r:id="rId34"/>
    <p:sldId id="314" r:id="rId35"/>
    <p:sldId id="312" r:id="rId36"/>
    <p:sldId id="315" r:id="rId37"/>
    <p:sldId id="269" r:id="rId38"/>
    <p:sldId id="306" r:id="rId39"/>
    <p:sldId id="320" r:id="rId40"/>
    <p:sldId id="327" r:id="rId41"/>
    <p:sldId id="260" r:id="rId42"/>
    <p:sldId id="332" r:id="rId43"/>
    <p:sldId id="330" r:id="rId44"/>
    <p:sldId id="331" r:id="rId45"/>
    <p:sldId id="309" r:id="rId46"/>
    <p:sldId id="329" r:id="rId47"/>
    <p:sldId id="334" r:id="rId48"/>
    <p:sldId id="335" r:id="rId49"/>
    <p:sldId id="265" r:id="rId50"/>
    <p:sldId id="261" r:id="rId51"/>
    <p:sldId id="262" r:id="rId52"/>
    <p:sldId id="333" r:id="rId53"/>
    <p:sldId id="263" r:id="rId54"/>
  </p:sldIdLst>
  <p:sldSz cx="12192000" cy="6858000"/>
  <p:notesSz cx="6858000" cy="9144000"/>
  <p:embeddedFontLst>
    <p:embeddedFont>
      <p:font typeface="Cambria Math" panose="02040503050406030204" pitchFamily="18" charset="0"/>
      <p:regular r:id="rId56"/>
    </p:embeddedFont>
    <p:embeddedFont>
      <p:font typeface="Colonna MT" panose="04020805060202030203" pitchFamily="82" charset="0"/>
      <p:regular r:id="rId57"/>
    </p:embeddedFont>
    <p:embeddedFont>
      <p:font typeface="Consolas" panose="020B0609020204030204" pitchFamily="49" charset="0"/>
      <p:regular r:id="rId58"/>
      <p:bold r:id="rId59"/>
      <p:italic r:id="rId60"/>
      <p:boldItalic r:id="rId61"/>
    </p:embeddedFont>
    <p:embeddedFont>
      <p:font typeface="Edwardian Script ITC" panose="030303020407070D0804" pitchFamily="66" charset="0"/>
      <p:regular r:id="rId62"/>
    </p:embeddedFont>
    <p:embeddedFont>
      <p:font typeface="Wingdings 2" panose="05020102010507070707" pitchFamily="18" charset="2"/>
      <p:regular r:id="rId63"/>
    </p:embeddedFont>
    <p:embeddedFont>
      <p:font typeface="等线" panose="02010600030101010101" pitchFamily="2" charset="-122"/>
      <p:regular r:id="rId64"/>
      <p:bold r:id="rId65"/>
    </p:embeddedFont>
    <p:embeddedFont>
      <p:font typeface="宋体" panose="02010600030101010101" pitchFamily="2" charset="-122"/>
      <p:regular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08A"/>
    <a:srgbClr val="FC7E7E"/>
    <a:srgbClr val="FF0000"/>
    <a:srgbClr val="FFACAC"/>
    <a:srgbClr val="150264"/>
    <a:srgbClr val="0F007B"/>
    <a:srgbClr val="0E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0000" autoAdjust="0"/>
  </p:normalViewPr>
  <p:slideViewPr>
    <p:cSldViewPr snapToGrid="0">
      <p:cViewPr varScale="1">
        <p:scale>
          <a:sx n="57" d="100"/>
          <a:sy n="57" d="100"/>
        </p:scale>
        <p:origin x="1024" y="3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34</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41</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45</a:t>
            </a:fld>
            <a:endParaRPr lang="zh-CN" altLang="en-US"/>
          </a:p>
        </p:txBody>
      </p:sp>
    </p:spTree>
    <p:extLst>
      <p:ext uri="{BB962C8B-B14F-4D97-AF65-F5344CB8AC3E}">
        <p14:creationId xmlns:p14="http://schemas.microsoft.com/office/powerpoint/2010/main" val="213715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499501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rPr>
              <a:pPr/>
              <a:t>49</a:t>
            </a:fld>
            <a:endParaRPr lang="x-none">
              <a:solidFill>
                <a:prstClr val="black"/>
              </a:solidFill>
            </a:endParaRPr>
          </a:p>
        </p:txBody>
      </p:sp>
    </p:spTree>
    <p:extLst>
      <p:ext uri="{BB962C8B-B14F-4D97-AF65-F5344CB8AC3E}">
        <p14:creationId xmlns:p14="http://schemas.microsoft.com/office/powerpoint/2010/main" val="3222825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rPr>
              <a:pPr/>
              <a:t>50</a:t>
            </a:fld>
            <a:endParaRPr lang="x-none">
              <a:solidFill>
                <a:prstClr val="black"/>
              </a:solidFill>
            </a:endParaRPr>
          </a:p>
        </p:txBody>
      </p:sp>
    </p:spTree>
    <p:extLst>
      <p:ext uri="{BB962C8B-B14F-4D97-AF65-F5344CB8AC3E}">
        <p14:creationId xmlns:p14="http://schemas.microsoft.com/office/powerpoint/2010/main" val="163105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rPr>
              <a:pPr/>
              <a:t>51</a:t>
            </a:fld>
            <a:endParaRPr lang="x-none">
              <a:solidFill>
                <a:prstClr val="black"/>
              </a:solidFill>
            </a:endParaRPr>
          </a:p>
        </p:txBody>
      </p:sp>
    </p:spTree>
    <p:extLst>
      <p:ext uri="{BB962C8B-B14F-4D97-AF65-F5344CB8AC3E}">
        <p14:creationId xmlns:p14="http://schemas.microsoft.com/office/powerpoint/2010/main" val="664435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rPr>
              <a:pPr/>
              <a:t>52</a:t>
            </a:fld>
            <a:endParaRPr lang="x-none">
              <a:solidFill>
                <a:prstClr val="black"/>
              </a:solidFill>
            </a:endParaRPr>
          </a:p>
        </p:txBody>
      </p:sp>
    </p:spTree>
    <p:extLst>
      <p:ext uri="{BB962C8B-B14F-4D97-AF65-F5344CB8AC3E}">
        <p14:creationId xmlns:p14="http://schemas.microsoft.com/office/powerpoint/2010/main" val="4045827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rPr>
              <a:pPr/>
              <a:t>53</a:t>
            </a:fld>
            <a:endParaRPr lang="x-none">
              <a:solidFill>
                <a:prstClr val="black"/>
              </a:solidFill>
            </a:endParaRPr>
          </a:p>
        </p:txBody>
      </p:sp>
    </p:spTree>
    <p:extLst>
      <p:ext uri="{BB962C8B-B14F-4D97-AF65-F5344CB8AC3E}">
        <p14:creationId xmlns:p14="http://schemas.microsoft.com/office/powerpoint/2010/main" val="270386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一维网格化处理</a:t>
            </a:r>
            <a:endParaRPr lang="en-US" altLang="zh-CN" dirty="0"/>
          </a:p>
          <a:p>
            <a:r>
              <a:rPr lang="en-US" altLang="zh-CN" dirty="0"/>
              <a:t>*</a:t>
            </a:r>
            <a:r>
              <a:rPr lang="zh-CN" altLang="en-US" dirty="0"/>
              <a:t>离散化</a:t>
            </a:r>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见微信</a:t>
            </a:r>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B359068-0CC0-4155-BAFB-C430067E214F}"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BE65C03-E9A4-40E1-8DDE-B388D05A1FB1}"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B6DA445A-E2AC-4DB9-8C10-B2038E9E949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17558F48-20F6-4659-9D45-2E66D2146012}"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1F13DF-B08D-45ED-B04D-3184DA82346F}"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D3E50B6-C48F-4A23-820A-00DB67BEA82C}"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08A31FC-3ADB-4026-BD04-8F3F80279A03}"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8301267-7034-42D4-83AE-A906569350E2}"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A0B975D-CC92-457E-9242-85AC13BA90B9}"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D6BFFB-FF34-4EF3-A9C2-A0FB101553E6}" type="datetime1">
              <a:rPr lang="zh-CN" altLang="en-US" smtClean="0"/>
              <a:t>2022/4/18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08D61A-A2EA-4568-95D1-6971AC817752}" type="datetime1">
              <a:rPr lang="zh-CN" altLang="en-US" smtClean="0"/>
              <a:t>2022/4/18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10366-41C6-4C69-94FF-358DE44B32AC}"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92243D-2C83-41D2-AC07-363AAF9CFB98}"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849FCB30-98F2-4C24-8805-FBBD26409140}" type="datetime1">
              <a:rPr lang="zh-CN" altLang="en-US" smtClean="0"/>
              <a:t>2022/4/18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C5B1FB26-E4D0-4B10-9D36-708B2894410A}" type="datetime1">
              <a:rPr lang="zh-CN" altLang="en-US" smtClean="0"/>
              <a:t>2022/4/18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notesSlide" Target="../notesSlides/notesSlide6.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44.x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4.xml"/><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slide" Target="slide4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3.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47.xml"/><Relationship Id="rId9"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23.png"/><Relationship Id="rId9" Type="http://schemas.openxmlformats.org/officeDocument/2006/relationships/slide" Target="slide44.xml"/></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6.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26.png"/><Relationship Id="rId9" Type="http://schemas.openxmlformats.org/officeDocument/2006/relationships/slide" Target="slide44.xml"/></Relationships>
</file>

<file path=ppt/slides/_rels/slide2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slide" Target="slide4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4.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2.jpe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slide" Target="slide44.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18" Type="http://schemas.openxmlformats.org/officeDocument/2006/relationships/slide" Target="slide21.xml"/><Relationship Id="rId26" Type="http://schemas.openxmlformats.org/officeDocument/2006/relationships/slide" Target="slide31.xml"/><Relationship Id="rId3" Type="http://schemas.openxmlformats.org/officeDocument/2006/relationships/slide" Target="slide5.xml"/><Relationship Id="rId21" Type="http://schemas.openxmlformats.org/officeDocument/2006/relationships/slide" Target="slide25.xml"/><Relationship Id="rId34" Type="http://schemas.openxmlformats.org/officeDocument/2006/relationships/slide" Target="slide41.xml"/><Relationship Id="rId7" Type="http://schemas.openxmlformats.org/officeDocument/2006/relationships/slide" Target="slide10.xml"/><Relationship Id="rId12" Type="http://schemas.openxmlformats.org/officeDocument/2006/relationships/slide" Target="slide15.xml"/><Relationship Id="rId17" Type="http://schemas.openxmlformats.org/officeDocument/2006/relationships/slide" Target="slide20.xml"/><Relationship Id="rId25" Type="http://schemas.openxmlformats.org/officeDocument/2006/relationships/slide" Target="slide29.xml"/><Relationship Id="rId33" Type="http://schemas.openxmlformats.org/officeDocument/2006/relationships/slide" Target="slide39.xml"/><Relationship Id="rId2" Type="http://schemas.openxmlformats.org/officeDocument/2006/relationships/slide" Target="slide4.xml"/><Relationship Id="rId16" Type="http://schemas.openxmlformats.org/officeDocument/2006/relationships/slide" Target="slide19.xml"/><Relationship Id="rId20" Type="http://schemas.openxmlformats.org/officeDocument/2006/relationships/slide" Target="slide24.xml"/><Relationship Id="rId29"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24" Type="http://schemas.openxmlformats.org/officeDocument/2006/relationships/slide" Target="slide28.xml"/><Relationship Id="rId32" Type="http://schemas.openxmlformats.org/officeDocument/2006/relationships/slide" Target="slide38.xml"/><Relationship Id="rId5" Type="http://schemas.openxmlformats.org/officeDocument/2006/relationships/slide" Target="slide8.xml"/><Relationship Id="rId15" Type="http://schemas.openxmlformats.org/officeDocument/2006/relationships/slide" Target="slide18.xml"/><Relationship Id="rId23" Type="http://schemas.openxmlformats.org/officeDocument/2006/relationships/slide" Target="slide27.xml"/><Relationship Id="rId28" Type="http://schemas.openxmlformats.org/officeDocument/2006/relationships/slide" Target="slide34.xml"/><Relationship Id="rId10" Type="http://schemas.openxmlformats.org/officeDocument/2006/relationships/slide" Target="slide13.xml"/><Relationship Id="rId19" Type="http://schemas.openxmlformats.org/officeDocument/2006/relationships/slide" Target="slide23.xml"/><Relationship Id="rId31" Type="http://schemas.openxmlformats.org/officeDocument/2006/relationships/slide" Target="slide37.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7.xml"/><Relationship Id="rId22" Type="http://schemas.openxmlformats.org/officeDocument/2006/relationships/slide" Target="slide26.xml"/><Relationship Id="rId27" Type="http://schemas.openxmlformats.org/officeDocument/2006/relationships/slide" Target="slide32.xml"/><Relationship Id="rId30" Type="http://schemas.openxmlformats.org/officeDocument/2006/relationships/slide" Target="slide36.xml"/><Relationship Id="rId35"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8.jpg"/><Relationship Id="rId7"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6.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6.wmf"/><Relationship Id="rId4" Type="http://schemas.openxmlformats.org/officeDocument/2006/relationships/oleObject" Target="../embeddings/oleObject17.bin"/><Relationship Id="rId9" Type="http://schemas.openxmlformats.org/officeDocument/2006/relationships/image" Target="../media/image19.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NULL"/><Relationship Id="rId5" Type="http://schemas.openxmlformats.org/officeDocument/2006/relationships/image" Target="../media/image14.wmf"/><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4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a16="http://schemas.microsoft.com/office/drawing/2014/main"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2067682C-19AD-4E83-9812-5D1680740A5B}"/>
              </a:ext>
            </a:extLst>
          </p:cNvPr>
          <p:cNvSpPr>
            <a:spLocks noGrp="1"/>
          </p:cNvSpPr>
          <p:nvPr>
            <p:ph type="sldNum" sz="quarter" idx="12"/>
          </p:nvPr>
        </p:nvSpPr>
        <p:spPr/>
        <p:txBody>
          <a:bodyPr/>
          <a:lstStyle/>
          <a:p>
            <a:fld id="{B9DE70C3-2CAA-4C8C-8B82-D83E0E054D45}" type="slidenum">
              <a:rPr lang="zh-CN" altLang="en-US" smtClean="0"/>
              <a:t>1</a:t>
            </a:fld>
            <a:endParaRPr lang="zh-CN" altLang="en-US"/>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13"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14"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a16="http://schemas.microsoft.com/office/drawing/2014/main"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EFD4586B-606E-4A9C-8B5E-E4D958C335BF}"/>
              </a:ext>
            </a:extLst>
          </p:cNvPr>
          <p:cNvSpPr>
            <a:spLocks noGrp="1"/>
          </p:cNvSpPr>
          <p:nvPr>
            <p:ph type="sldNum" sz="quarter" idx="12"/>
          </p:nvPr>
        </p:nvSpPr>
        <p:spPr/>
        <p:txBody>
          <a:bodyPr/>
          <a:lstStyle/>
          <a:p>
            <a:fld id="{B9DE70C3-2CAA-4C8C-8B82-D83E0E054D45}" type="slidenum">
              <a:rPr lang="zh-CN" altLang="en-US" smtClean="0"/>
              <a:t>10</a:t>
            </a:fld>
            <a:endParaRPr lang="zh-CN" altLang="en-US"/>
          </a:p>
        </p:txBody>
      </p:sp>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330830453"/>
              </p:ext>
            </p:extLst>
          </p:nvPr>
        </p:nvGraphicFramePr>
        <p:xfrm>
          <a:off x="425734" y="3690212"/>
          <a:ext cx="11340529" cy="1201285"/>
        </p:xfrm>
        <a:graphic>
          <a:graphicData uri="http://schemas.openxmlformats.org/presentationml/2006/ole">
            <mc:AlternateContent xmlns:mc="http://schemas.openxmlformats.org/markup-compatibility/2006">
              <mc:Choice xmlns:v="urn:schemas-microsoft-com:vml" Requires="v">
                <p:oleObj spid="_x0000_s9455"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425734" y="3690212"/>
                        <a:ext cx="11340529" cy="1201285"/>
                      </a:xfrm>
                      <a:prstGeom prst="rect">
                        <a:avLst/>
                      </a:prstGeom>
                    </p:spPr>
                  </p:pic>
                </p:oleObj>
              </mc:Fallback>
            </mc:AlternateContent>
          </a:graphicData>
        </a:graphic>
      </p:graphicFrame>
      <p:sp>
        <p:nvSpPr>
          <p:cNvPr id="11" name="任意多边形 19">
            <a:hlinkClick r:id="rId6" action="ppaction://hlinksldjump"/>
            <a:extLst>
              <a:ext uri="{FF2B5EF4-FFF2-40B4-BE49-F238E27FC236}">
                <a16:creationId xmlns:a16="http://schemas.microsoft.com/office/drawing/2014/main"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197146DB-112C-4156-B3A5-4EBABAB6AE1F}"/>
              </a:ext>
            </a:extLst>
          </p:cNvPr>
          <p:cNvSpPr>
            <a:spLocks noGrp="1"/>
          </p:cNvSpPr>
          <p:nvPr>
            <p:ph type="sldNum" sz="quarter" idx="12"/>
          </p:nvPr>
        </p:nvSpPr>
        <p:spPr/>
        <p:txBody>
          <a:bodyPr/>
          <a:lstStyle/>
          <a:p>
            <a:fld id="{B9DE70C3-2CAA-4C8C-8B82-D83E0E054D45}" type="slidenum">
              <a:rPr lang="zh-CN" altLang="en-US" smtClean="0"/>
              <a:t>11</a:t>
            </a:fld>
            <a:endParaRPr lang="zh-CN" altLang="en-US"/>
          </a:p>
        </p:txBody>
      </p:sp>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773"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774"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775"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a16="http://schemas.microsoft.com/office/drawing/2014/main"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
        <p:nvSpPr>
          <p:cNvPr id="6" name="灯片编号占位符 5">
            <a:extLst>
              <a:ext uri="{FF2B5EF4-FFF2-40B4-BE49-F238E27FC236}">
                <a16:creationId xmlns:a16="http://schemas.microsoft.com/office/drawing/2014/main" id="{EC8FDD94-234E-41D6-A8C1-A86C92DB53DF}"/>
              </a:ext>
            </a:extLst>
          </p:cNvPr>
          <p:cNvSpPr>
            <a:spLocks noGrp="1"/>
          </p:cNvSpPr>
          <p:nvPr>
            <p:ph type="sldNum" sz="quarter" idx="12"/>
          </p:nvPr>
        </p:nvSpPr>
        <p:spPr/>
        <p:txBody>
          <a:bodyPr/>
          <a:lstStyle/>
          <a:p>
            <a:fld id="{B9DE70C3-2CAA-4C8C-8B82-D83E0E054D45}" type="slidenum">
              <a:rPr lang="zh-CN" altLang="en-US" smtClean="0"/>
              <a:t>12</a:t>
            </a:fld>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partial summation to get the formulas.</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2966753298"/>
              </p:ext>
            </p:extLst>
          </p:nvPr>
        </p:nvGraphicFramePr>
        <p:xfrm>
          <a:off x="1901247" y="4802258"/>
          <a:ext cx="8389507" cy="1676635"/>
        </p:xfrm>
        <a:graphic>
          <a:graphicData uri="http://schemas.openxmlformats.org/presentationml/2006/ole">
            <mc:AlternateContent xmlns:mc="http://schemas.openxmlformats.org/markup-compatibility/2006">
              <mc:Choice xmlns:v="urn:schemas-microsoft-com:vml" Requires="v">
                <p:oleObj spid="_x0000_s3316"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1901247" y="4802258"/>
                        <a:ext cx="8389507" cy="1676635"/>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8BF59305-AEC9-4CF8-A24B-768AACD3A399}"/>
              </a:ext>
            </a:extLst>
          </p:cNvPr>
          <p:cNvSpPr>
            <a:spLocks noGrp="1"/>
          </p:cNvSpPr>
          <p:nvPr>
            <p:ph type="sldNum" sz="quarter" idx="12"/>
          </p:nvPr>
        </p:nvSpPr>
        <p:spPr/>
        <p:txBody>
          <a:bodyPr/>
          <a:lstStyle/>
          <a:p>
            <a:fld id="{B9DE70C3-2CAA-4C8C-8B82-D83E0E054D45}" type="slidenum">
              <a:rPr lang="zh-CN" altLang="en-US" smtClean="0"/>
              <a:t>13</a:t>
            </a:fld>
            <a:endParaRPr lang="zh-CN" altLang="en-US"/>
          </a:p>
        </p:txBody>
      </p:sp>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hlinkClick r:id="rId4" action="ppaction://hlinksldjump"/>
              </a:rPr>
              <a:t>algebraic simplifications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46" name="AxMath" r:id="rId5" imgW="4208040" imgH="1055880" progId="Equation.AxMath">
                  <p:embed/>
                </p:oleObj>
              </mc:Choice>
              <mc:Fallback>
                <p:oleObj name="AxMath" r:id="rId5" imgW="4208040" imgH="1055880" progId="Equation.AxMath">
                  <p:embed/>
                  <p:pic>
                    <p:nvPicPr>
                      <p:cNvPr id="4" name="对象 3"/>
                      <p:cNvPicPr/>
                      <p:nvPr/>
                    </p:nvPicPr>
                    <p:blipFill>
                      <a:blip r:embed="rId6"/>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5522976A-6168-444D-A80A-AD8B23CAE3FB}"/>
              </a:ext>
            </a:extLst>
          </p:cNvPr>
          <p:cNvSpPr>
            <a:spLocks noGrp="1"/>
          </p:cNvSpPr>
          <p:nvPr>
            <p:ph type="sldNum" sz="quarter" idx="12"/>
          </p:nvPr>
        </p:nvSpPr>
        <p:spPr/>
        <p:txBody>
          <a:bodyPr/>
          <a:lstStyle/>
          <a:p>
            <a:fld id="{B9DE70C3-2CAA-4C8C-8B82-D83E0E054D45}" type="slidenum">
              <a:rPr lang="zh-CN" altLang="en-US" smtClean="0"/>
              <a:t>14</a:t>
            </a:fld>
            <a:endParaRPr lang="zh-CN" altLang="en-US"/>
          </a:p>
        </p:txBody>
      </p:sp>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22B6516D-D816-4491-8987-981953E52B45}"/>
              </a:ext>
            </a:extLst>
          </p:cNvPr>
          <p:cNvSpPr>
            <a:spLocks noGrp="1"/>
          </p:cNvSpPr>
          <p:nvPr>
            <p:ph type="sldNum" sz="quarter" idx="12"/>
          </p:nvPr>
        </p:nvSpPr>
        <p:spPr/>
        <p:txBody>
          <a:bodyPr/>
          <a:lstStyle/>
          <a:p>
            <a:fld id="{B9DE70C3-2CAA-4C8C-8B82-D83E0E054D45}" type="slidenum">
              <a:rPr lang="zh-CN" altLang="en-US" smtClean="0"/>
              <a:t>15</a:t>
            </a:fld>
            <a:endParaRPr lang="zh-CN" altLang="en-US"/>
          </a:p>
        </p:txBody>
      </p:sp>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a16="http://schemas.microsoft.com/office/drawing/2014/main"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D06728BE-AE5B-4011-A8F5-84F272527B4A}"/>
              </a:ext>
            </a:extLst>
          </p:cNvPr>
          <p:cNvSpPr>
            <a:spLocks noGrp="1"/>
          </p:cNvSpPr>
          <p:nvPr>
            <p:ph type="sldNum" sz="quarter" idx="12"/>
          </p:nvPr>
        </p:nvSpPr>
        <p:spPr/>
        <p:txBody>
          <a:bodyPr/>
          <a:lstStyle/>
          <a:p>
            <a:fld id="{B9DE70C3-2CAA-4C8C-8B82-D83E0E054D45}" type="slidenum">
              <a:rPr lang="zh-CN" altLang="en-US" smtClean="0"/>
              <a:t>16</a:t>
            </a:fld>
            <a:endParaRPr lang="zh-CN" altLang="en-US"/>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hlinkClick r:id="rId4" action="ppaction://hlinksldjump"/>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5"/>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7" action="ppaction://hlinksldjump"/>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64" name="AxMath" r:id="rId8" imgW="5490360" imgH="390960" progId="Equation.AxMath">
                  <p:embed/>
                </p:oleObj>
              </mc:Choice>
              <mc:Fallback>
                <p:oleObj name="AxMath" r:id="rId8" imgW="5490360" imgH="390960" progId="Equation.AxMath">
                  <p:embed/>
                  <p:pic>
                    <p:nvPicPr>
                      <p:cNvPr id="0" name=""/>
                      <p:cNvPicPr/>
                      <p:nvPr/>
                    </p:nvPicPr>
                    <p:blipFill>
                      <a:blip r:embed="rId9"/>
                      <a:stretch>
                        <a:fillRect/>
                      </a:stretch>
                    </p:blipFill>
                    <p:spPr>
                      <a:xfrm>
                        <a:off x="1776993" y="3968130"/>
                        <a:ext cx="8638014" cy="614503"/>
                      </a:xfrm>
                      <a:prstGeom prst="rect">
                        <a:avLst/>
                      </a:prstGeom>
                    </p:spPr>
                  </p:pic>
                </p:oleObj>
              </mc:Fallback>
            </mc:AlternateContent>
          </a:graphicData>
        </a:graphic>
      </p:graphicFrame>
      <p:sp>
        <p:nvSpPr>
          <p:cNvPr id="2" name="灯片编号占位符 1">
            <a:extLst>
              <a:ext uri="{FF2B5EF4-FFF2-40B4-BE49-F238E27FC236}">
                <a16:creationId xmlns:a16="http://schemas.microsoft.com/office/drawing/2014/main" id="{ADA9EF3B-C36C-4115-B0A4-8235FC11E8F8}"/>
              </a:ext>
            </a:extLst>
          </p:cNvPr>
          <p:cNvSpPr>
            <a:spLocks noGrp="1"/>
          </p:cNvSpPr>
          <p:nvPr>
            <p:ph type="sldNum" sz="quarter" idx="12"/>
          </p:nvPr>
        </p:nvSpPr>
        <p:spPr/>
        <p:txBody>
          <a:bodyPr/>
          <a:lstStyle/>
          <a:p>
            <a:fld id="{B9DE70C3-2CAA-4C8C-8B82-D83E0E054D45}" type="slidenum">
              <a:rPr lang="zh-CN" altLang="en-US" smtClean="0"/>
              <a:t>17</a:t>
            </a:fld>
            <a:endParaRPr lang="zh-CN" altLang="en-US"/>
          </a:p>
        </p:txBody>
      </p:sp>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 (Matrix multiplications)</a:t>
            </a: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2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2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9AA58AD9-22F6-4E4F-AE41-A66D7110E927}"/>
              </a:ext>
            </a:extLst>
          </p:cNvPr>
          <p:cNvSpPr>
            <a:spLocks noGrp="1"/>
          </p:cNvSpPr>
          <p:nvPr>
            <p:ph type="sldNum" sz="quarter" idx="12"/>
          </p:nvPr>
        </p:nvSpPr>
        <p:spPr/>
        <p:txBody>
          <a:bodyPr/>
          <a:lstStyle/>
          <a:p>
            <a:fld id="{B9DE70C3-2CAA-4C8C-8B82-D83E0E054D45}" type="slidenum">
              <a:rPr lang="zh-CN" altLang="en-US" smtClean="0"/>
              <a:t>18</a:t>
            </a:fld>
            <a:endParaRPr lang="zh-CN" altLang="en-US"/>
          </a:p>
        </p:txBody>
      </p:sp>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a16="http://schemas.microsoft.com/office/drawing/2014/main"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554937CE-DA88-43EF-825D-5A67877F3794}"/>
              </a:ext>
            </a:extLst>
          </p:cNvPr>
          <p:cNvSpPr>
            <a:spLocks noGrp="1"/>
          </p:cNvSpPr>
          <p:nvPr>
            <p:ph type="sldNum" sz="quarter" idx="12"/>
          </p:nvPr>
        </p:nvSpPr>
        <p:spPr/>
        <p:txBody>
          <a:bodyPr/>
          <a:lstStyle/>
          <a:p>
            <a:fld id="{B9DE70C3-2CAA-4C8C-8B82-D83E0E054D45}" type="slidenum">
              <a:rPr lang="zh-CN" altLang="en-US" smtClean="0"/>
              <a:t>19</a:t>
            </a:fld>
            <a:endParaRPr lang="zh-CN" altLang="en-US"/>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p>
          <a:p>
            <a:pPr>
              <a:buFont typeface="+mj-lt"/>
              <a:buAutoNum type="arabicPeriod"/>
            </a:pPr>
            <a:r>
              <a:rPr lang="en-US" altLang="zh-CN" dirty="0">
                <a:latin typeface="Times New Roman" panose="02020603050405020304" pitchFamily="18" charset="0"/>
                <a:cs typeface="Times New Roman" panose="02020603050405020304" pitchFamily="18" charset="0"/>
              </a:rPr>
              <a:t>Appendix</a:t>
            </a:r>
          </a:p>
        </p:txBody>
      </p:sp>
      <p:sp>
        <p:nvSpPr>
          <p:cNvPr id="9" name="任意多边形 19">
            <a:hlinkClick r:id="rId2" action="ppaction://hlinksldjump"/>
            <a:extLst>
              <a:ext uri="{FF2B5EF4-FFF2-40B4-BE49-F238E27FC236}">
                <a16:creationId xmlns:a16="http://schemas.microsoft.com/office/drawing/2014/main"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FC9DB02E-4DF1-42BE-8980-1B85F3F07D0C}"/>
              </a:ext>
            </a:extLst>
          </p:cNvPr>
          <p:cNvSpPr>
            <a:spLocks noGrp="1"/>
          </p:cNvSpPr>
          <p:nvPr>
            <p:ph type="sldNum" sz="quarter" idx="12"/>
          </p:nvPr>
        </p:nvSpPr>
        <p:spPr/>
        <p:txBody>
          <a:bodyPr/>
          <a:lstStyle/>
          <a:p>
            <a:fld id="{B9DE70C3-2CAA-4C8C-8B82-D83E0E054D45}" type="slidenum">
              <a:rPr lang="zh-CN" altLang="en-US" smtClean="0"/>
              <a:t>2</a:t>
            </a:fld>
            <a:endParaRPr lang="zh-CN" altLang="en-US"/>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 </a:t>
                </a:r>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number of time steps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770" name="AxMath" r:id="rId5" imgW="4158000" imgH="342360" progId="Equation.AxMath">
                  <p:embed/>
                </p:oleObj>
              </mc:Choice>
              <mc:Fallback>
                <p:oleObj name="AxMath" r:id="rId5" imgW="4158000" imgH="342360" progId="Equation.AxMath">
                  <p:embed/>
                  <p:pic>
                    <p:nvPicPr>
                      <p:cNvPr id="4" name="对象 3"/>
                      <p:cNvPicPr/>
                      <p:nvPr/>
                    </p:nvPicPr>
                    <p:blipFill>
                      <a:blip r:embed="rId6"/>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771" name="AxMath" r:id="rId7" imgW="1718604" imgH="431727" progId="Equation.AxMath">
                  <p:embed/>
                </p:oleObj>
              </mc:Choice>
              <mc:Fallback>
                <p:oleObj name="AxMath" r:id="rId7" imgW="1718604" imgH="431727" progId="Equation.AxMath">
                  <p:embed/>
                  <p:pic>
                    <p:nvPicPr>
                      <p:cNvPr id="0" name="Object 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9" action="ppaction://hlinksldjump"/>
            <a:extLst>
              <a:ext uri="{FF2B5EF4-FFF2-40B4-BE49-F238E27FC236}">
                <a16:creationId xmlns:a16="http://schemas.microsoft.com/office/drawing/2014/main"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A0BACB54-14AB-48A2-B437-D5A6782342EA}"/>
              </a:ext>
            </a:extLst>
          </p:cNvPr>
          <p:cNvSpPr>
            <a:spLocks noGrp="1"/>
          </p:cNvSpPr>
          <p:nvPr>
            <p:ph type="sldNum" sz="quarter" idx="12"/>
          </p:nvPr>
        </p:nvSpPr>
        <p:spPr/>
        <p:txBody>
          <a:bodyPr/>
          <a:lstStyle/>
          <a:p>
            <a:fld id="{B9DE70C3-2CAA-4C8C-8B82-D83E0E054D45}" type="slidenum">
              <a:rPr lang="zh-CN" altLang="en-US" smtClean="0"/>
              <a:t>20</a:t>
            </a:fld>
            <a:endParaRPr lang="zh-CN" altLang="en-US"/>
          </a:p>
        </p:txBody>
      </p:sp>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24"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25"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a16="http://schemas.microsoft.com/office/drawing/2014/main"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FFDC6ED7-207D-4A66-89CB-DDC012F07F6B}"/>
              </a:ext>
            </a:extLst>
          </p:cNvPr>
          <p:cNvSpPr>
            <a:spLocks noGrp="1"/>
          </p:cNvSpPr>
          <p:nvPr>
            <p:ph type="sldNum" sz="quarter" idx="12"/>
          </p:nvPr>
        </p:nvSpPr>
        <p:spPr/>
        <p:txBody>
          <a:bodyPr/>
          <a:lstStyle/>
          <a:p>
            <a:fld id="{B9DE70C3-2CAA-4C8C-8B82-D83E0E054D45}" type="slidenum">
              <a:rPr lang="zh-CN" altLang="en-US" smtClean="0"/>
              <a:t>21</a:t>
            </a:fld>
            <a:endParaRPr lang="zh-CN" altLang="en-US"/>
          </a:p>
        </p:txBody>
      </p:sp>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033C33D0-DC6E-4FC1-A0D7-C635BC6515A1}"/>
              </a:ext>
            </a:extLst>
          </p:cNvPr>
          <p:cNvSpPr>
            <a:spLocks noGrp="1"/>
          </p:cNvSpPr>
          <p:nvPr>
            <p:ph type="sldNum" sz="quarter" idx="12"/>
          </p:nvPr>
        </p:nvSpPr>
        <p:spPr/>
        <p:txBody>
          <a:bodyPr/>
          <a:lstStyle/>
          <a:p>
            <a:fld id="{B9DE70C3-2CAA-4C8C-8B82-D83E0E054D45}" type="slidenum">
              <a:rPr lang="zh-CN" altLang="en-US" smtClean="0"/>
              <a:t>22</a:t>
            </a:fld>
            <a:endParaRPr lang="zh-CN" altLang="en-US"/>
          </a:p>
        </p:txBody>
      </p:sp>
    </p:spTree>
    <p:extLst>
      <p:ext uri="{BB962C8B-B14F-4D97-AF65-F5344CB8AC3E}">
        <p14:creationId xmlns:p14="http://schemas.microsoft.com/office/powerpoint/2010/main" val="292445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34"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1134B39C-8A2B-41CB-AA28-15FA3D8C9976}"/>
              </a:ext>
            </a:extLst>
          </p:cNvPr>
          <p:cNvSpPr>
            <a:spLocks noGrp="1"/>
          </p:cNvSpPr>
          <p:nvPr>
            <p:ph type="sldNum" sz="quarter" idx="12"/>
          </p:nvPr>
        </p:nvSpPr>
        <p:spPr/>
        <p:txBody>
          <a:bodyPr/>
          <a:lstStyle/>
          <a:p>
            <a:fld id="{B9DE70C3-2CAA-4C8C-8B82-D83E0E054D45}" type="slidenum">
              <a:rPr lang="zh-CN" altLang="en-US" smtClean="0"/>
              <a:t>23</a:t>
            </a:fld>
            <a:endParaRPr lang="zh-CN" altLang="en-US"/>
          </a:p>
        </p:txBody>
      </p:sp>
    </p:spTree>
    <p:extLst>
      <p:ext uri="{BB962C8B-B14F-4D97-AF65-F5344CB8AC3E}">
        <p14:creationId xmlns:p14="http://schemas.microsoft.com/office/powerpoint/2010/main" val="31582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3E4DAC8D-7F1F-4A38-8AC5-CB642E3AFD93}"/>
              </a:ext>
            </a:extLst>
          </p:cNvPr>
          <p:cNvSpPr>
            <a:spLocks noGrp="1"/>
          </p:cNvSpPr>
          <p:nvPr>
            <p:ph type="sldNum" sz="quarter" idx="12"/>
          </p:nvPr>
        </p:nvSpPr>
        <p:spPr/>
        <p:txBody>
          <a:bodyPr/>
          <a:lstStyle/>
          <a:p>
            <a:fld id="{B9DE70C3-2CAA-4C8C-8B82-D83E0E054D45}" type="slidenum">
              <a:rPr lang="zh-CN" altLang="en-US" smtClean="0"/>
              <a:t>24</a:t>
            </a:fld>
            <a:endParaRPr lang="zh-CN" altLang="en-US"/>
          </a:p>
        </p:txBody>
      </p:sp>
    </p:spTree>
    <p:extLst>
      <p:ext uri="{BB962C8B-B14F-4D97-AF65-F5344CB8AC3E}">
        <p14:creationId xmlns:p14="http://schemas.microsoft.com/office/powerpoint/2010/main" val="40553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a16="http://schemas.microsoft.com/office/drawing/2014/main"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02B040D3-FDD7-4197-935B-745A5D9792C0}"/>
              </a:ext>
            </a:extLst>
          </p:cNvPr>
          <p:cNvSpPr>
            <a:spLocks noGrp="1"/>
          </p:cNvSpPr>
          <p:nvPr>
            <p:ph type="sldNum" sz="quarter" idx="12"/>
          </p:nvPr>
        </p:nvSpPr>
        <p:spPr/>
        <p:txBody>
          <a:bodyPr/>
          <a:lstStyle/>
          <a:p>
            <a:fld id="{B9DE70C3-2CAA-4C8C-8B82-D83E0E054D45}" type="slidenum">
              <a:rPr lang="zh-CN" altLang="en-US" smtClean="0"/>
              <a:t>25</a:t>
            </a:fld>
            <a:endParaRPr lang="zh-CN" altLang="en-US"/>
          </a:p>
        </p:txBody>
      </p:sp>
    </p:spTree>
    <p:extLst>
      <p:ext uri="{BB962C8B-B14F-4D97-AF65-F5344CB8AC3E}">
        <p14:creationId xmlns:p14="http://schemas.microsoft.com/office/powerpoint/2010/main" val="383389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
        <p:nvSpPr>
          <p:cNvPr id="5" name="灯片编号占位符 4">
            <a:extLst>
              <a:ext uri="{FF2B5EF4-FFF2-40B4-BE49-F238E27FC236}">
                <a16:creationId xmlns:a16="http://schemas.microsoft.com/office/drawing/2014/main" id="{D3E79E8D-4F46-4748-A2DB-B526FB340C94}"/>
              </a:ext>
            </a:extLst>
          </p:cNvPr>
          <p:cNvSpPr>
            <a:spLocks noGrp="1"/>
          </p:cNvSpPr>
          <p:nvPr>
            <p:ph type="sldNum" sz="quarter" idx="12"/>
          </p:nvPr>
        </p:nvSpPr>
        <p:spPr/>
        <p:txBody>
          <a:bodyPr/>
          <a:lstStyle/>
          <a:p>
            <a:fld id="{B9DE70C3-2CAA-4C8C-8B82-D83E0E054D45}" type="slidenum">
              <a:rPr lang="zh-CN" altLang="en-US" smtClean="0"/>
              <a:t>26</a:t>
            </a:fld>
            <a:endParaRPr lang="zh-CN" altLang="en-US"/>
          </a:p>
        </p:txBody>
      </p:sp>
    </p:spTree>
    <p:extLst>
      <p:ext uri="{BB962C8B-B14F-4D97-AF65-F5344CB8AC3E}">
        <p14:creationId xmlns:p14="http://schemas.microsoft.com/office/powerpoint/2010/main" val="196657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a16="http://schemas.microsoft.com/office/drawing/2014/main"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
        <p:nvSpPr>
          <p:cNvPr id="6" name="灯片编号占位符 5">
            <a:extLst>
              <a:ext uri="{FF2B5EF4-FFF2-40B4-BE49-F238E27FC236}">
                <a16:creationId xmlns:a16="http://schemas.microsoft.com/office/drawing/2014/main" id="{90E98E13-0EB9-4E24-AAF8-DEC0716BACB6}"/>
              </a:ext>
            </a:extLst>
          </p:cNvPr>
          <p:cNvSpPr>
            <a:spLocks noGrp="1"/>
          </p:cNvSpPr>
          <p:nvPr>
            <p:ph type="sldNum" sz="quarter" idx="12"/>
          </p:nvPr>
        </p:nvSpPr>
        <p:spPr/>
        <p:txBody>
          <a:bodyPr/>
          <a:lstStyle/>
          <a:p>
            <a:fld id="{B9DE70C3-2CAA-4C8C-8B82-D83E0E054D45}" type="slidenum">
              <a:rPr lang="zh-CN" altLang="en-US" smtClean="0"/>
              <a:t>27</a:t>
            </a:fld>
            <a:endParaRPr lang="zh-CN" altLang="en-US"/>
          </a:p>
        </p:txBody>
      </p:sp>
    </p:spTree>
    <p:extLst>
      <p:ext uri="{BB962C8B-B14F-4D97-AF65-F5344CB8AC3E}">
        <p14:creationId xmlns:p14="http://schemas.microsoft.com/office/powerpoint/2010/main" val="151820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a16="http://schemas.microsoft.com/office/drawing/2014/main"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A7066A1E-92B9-41AF-A6A8-FE7A97A84169}"/>
              </a:ext>
            </a:extLst>
          </p:cNvPr>
          <p:cNvSpPr>
            <a:spLocks noGrp="1"/>
          </p:cNvSpPr>
          <p:nvPr>
            <p:ph type="sldNum" sz="quarter" idx="12"/>
          </p:nvPr>
        </p:nvSpPr>
        <p:spPr/>
        <p:txBody>
          <a:bodyPr/>
          <a:lstStyle/>
          <a:p>
            <a:fld id="{B9DE70C3-2CAA-4C8C-8B82-D83E0E054D45}" type="slidenum">
              <a:rPr lang="zh-CN" altLang="en-US" smtClean="0"/>
              <a:t>28</a:t>
            </a:fld>
            <a:endParaRPr lang="zh-CN" altLang="en-US"/>
          </a:p>
        </p:txBody>
      </p:sp>
    </p:spTree>
    <p:extLst>
      <p:ext uri="{BB962C8B-B14F-4D97-AF65-F5344CB8AC3E}">
        <p14:creationId xmlns:p14="http://schemas.microsoft.com/office/powerpoint/2010/main" val="113027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a16="http://schemas.microsoft.com/office/drawing/2014/main"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a16="http://schemas.microsoft.com/office/drawing/2014/main"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E89A7868-AC0B-41C8-B142-8D2E7E0E070A}"/>
              </a:ext>
            </a:extLst>
          </p:cNvPr>
          <p:cNvSpPr>
            <a:spLocks noGrp="1"/>
          </p:cNvSpPr>
          <p:nvPr>
            <p:ph type="sldNum" sz="quarter" idx="12"/>
          </p:nvPr>
        </p:nvSpPr>
        <p:spPr/>
        <p:txBody>
          <a:bodyPr/>
          <a:lstStyle/>
          <a:p>
            <a:fld id="{B9DE70C3-2CAA-4C8C-8B82-D83E0E054D45}" type="slidenum">
              <a:rPr lang="zh-CN" altLang="en-US" smtClean="0"/>
              <a:t>29</a:t>
            </a:fld>
            <a:endParaRPr lang="zh-CN" altLang="en-US"/>
          </a:p>
        </p:txBody>
      </p:sp>
    </p:spTree>
    <p:extLst>
      <p:ext uri="{BB962C8B-B14F-4D97-AF65-F5344CB8AC3E}">
        <p14:creationId xmlns:p14="http://schemas.microsoft.com/office/powerpoint/2010/main" val="156302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48800448-297A-406A-9DEF-9750BE9B388D}"/>
              </a:ext>
            </a:extLst>
          </p:cNvPr>
          <p:cNvSpPr>
            <a:spLocks noGrp="1"/>
          </p:cNvSpPr>
          <p:nvPr>
            <p:ph type="sldNum" sz="quarter" idx="12"/>
          </p:nvPr>
        </p:nvSpPr>
        <p:spPr/>
        <p:txBody>
          <a:bodyPr/>
          <a:lstStyle/>
          <a:p>
            <a:fld id="{B9DE70C3-2CAA-4C8C-8B82-D83E0E054D45}" type="slidenum">
              <a:rPr lang="zh-CN" altLang="en-US" smtClean="0"/>
              <a:t>3</a:t>
            </a:fld>
            <a:endParaRPr lang="zh-CN" altLang="en-US"/>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750B6298-EB1A-4B91-9C40-C0E3E9E96C95}"/>
              </a:ext>
            </a:extLst>
          </p:cNvPr>
          <p:cNvSpPr>
            <a:spLocks noGrp="1"/>
          </p:cNvSpPr>
          <p:nvPr>
            <p:ph type="sldNum" sz="quarter" idx="12"/>
          </p:nvPr>
        </p:nvSpPr>
        <p:spPr/>
        <p:txBody>
          <a:bodyPr/>
          <a:lstStyle/>
          <a:p>
            <a:fld id="{B9DE70C3-2CAA-4C8C-8B82-D83E0E054D45}" type="slidenum">
              <a:rPr lang="zh-CN" altLang="en-US" smtClean="0"/>
              <a:t>30</a:t>
            </a:fld>
            <a:endParaRPr lang="zh-CN" altLang="en-US"/>
          </a:p>
        </p:txBody>
      </p:sp>
    </p:spTree>
    <p:extLst>
      <p:ext uri="{BB962C8B-B14F-4D97-AF65-F5344CB8AC3E}">
        <p14:creationId xmlns:p14="http://schemas.microsoft.com/office/powerpoint/2010/main" val="24091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a:p>
            <a:pPr marL="457200" lvl="1" indent="0">
              <a:lnSpc>
                <a:spcPct val="150000"/>
              </a:lnSpc>
              <a:buNone/>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See more</a:t>
            </a:r>
            <a:endPar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4" action="ppaction://hlinksldjump"/>
            <a:extLst>
              <a:ext uri="{FF2B5EF4-FFF2-40B4-BE49-F238E27FC236}">
                <a16:creationId xmlns:a16="http://schemas.microsoft.com/office/drawing/2014/main"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9E80B527-77DE-4673-81B3-948B32C55F66}"/>
              </a:ext>
            </a:extLst>
          </p:cNvPr>
          <p:cNvSpPr>
            <a:spLocks noGrp="1"/>
          </p:cNvSpPr>
          <p:nvPr>
            <p:ph type="sldNum" sz="quarter" idx="12"/>
          </p:nvPr>
        </p:nvSpPr>
        <p:spPr/>
        <p:txBody>
          <a:bodyPr/>
          <a:lstStyle/>
          <a:p>
            <a:fld id="{B9DE70C3-2CAA-4C8C-8B82-D83E0E054D45}" type="slidenum">
              <a:rPr lang="zh-CN" altLang="en-US" smtClean="0"/>
              <a:t>31</a:t>
            </a:fld>
            <a:endParaRPr lang="zh-CN" altLang="en-US"/>
          </a:p>
        </p:txBody>
      </p:sp>
    </p:spTree>
    <p:extLst>
      <p:ext uri="{BB962C8B-B14F-4D97-AF65-F5344CB8AC3E}">
        <p14:creationId xmlns:p14="http://schemas.microsoft.com/office/powerpoint/2010/main" val="264951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49DF7522-A507-4480-BCFE-4D2E832FD424}"/>
              </a:ext>
            </a:extLst>
          </p:cNvPr>
          <p:cNvSpPr>
            <a:spLocks noGrp="1"/>
          </p:cNvSpPr>
          <p:nvPr>
            <p:ph type="sldNum" sz="quarter" idx="12"/>
          </p:nvPr>
        </p:nvSpPr>
        <p:spPr/>
        <p:txBody>
          <a:bodyPr/>
          <a:lstStyle/>
          <a:p>
            <a:fld id="{B9DE70C3-2CAA-4C8C-8B82-D83E0E054D45}" type="slidenum">
              <a:rPr lang="zh-CN" altLang="en-US" smtClean="0"/>
              <a:t>32</a:t>
            </a:fld>
            <a:endParaRPr lang="zh-CN" altLang="en-US"/>
          </a:p>
        </p:txBody>
      </p:sp>
    </p:spTree>
    <p:extLst>
      <p:ext uri="{BB962C8B-B14F-4D97-AF65-F5344CB8AC3E}">
        <p14:creationId xmlns:p14="http://schemas.microsoft.com/office/powerpoint/2010/main" val="350296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9A900348-798E-47E0-82A6-43444B623966}"/>
              </a:ext>
            </a:extLst>
          </p:cNvPr>
          <p:cNvSpPr>
            <a:spLocks noGrp="1"/>
          </p:cNvSpPr>
          <p:nvPr>
            <p:ph type="sldNum" sz="quarter" idx="12"/>
          </p:nvPr>
        </p:nvSpPr>
        <p:spPr/>
        <p:txBody>
          <a:bodyPr/>
          <a:lstStyle/>
          <a:p>
            <a:fld id="{B9DE70C3-2CAA-4C8C-8B82-D83E0E054D45}" type="slidenum">
              <a:rPr lang="zh-CN" altLang="en-US" smtClean="0"/>
              <a:t>33</a:t>
            </a:fld>
            <a:endParaRPr lang="zh-CN" altLang="en-US"/>
          </a:p>
        </p:txBody>
      </p:sp>
    </p:spTree>
    <p:extLst>
      <p:ext uri="{BB962C8B-B14F-4D97-AF65-F5344CB8AC3E}">
        <p14:creationId xmlns:p14="http://schemas.microsoft.com/office/powerpoint/2010/main" val="170639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a16="http://schemas.microsoft.com/office/drawing/2014/main"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
        <p:nvSpPr>
          <p:cNvPr id="5" name="灯片编号占位符 4">
            <a:extLst>
              <a:ext uri="{FF2B5EF4-FFF2-40B4-BE49-F238E27FC236}">
                <a16:creationId xmlns:a16="http://schemas.microsoft.com/office/drawing/2014/main" id="{535C04AB-92A8-4289-B248-398593FCDDA2}"/>
              </a:ext>
            </a:extLst>
          </p:cNvPr>
          <p:cNvSpPr>
            <a:spLocks noGrp="1"/>
          </p:cNvSpPr>
          <p:nvPr>
            <p:ph type="sldNum" sz="quarter" idx="12"/>
          </p:nvPr>
        </p:nvSpPr>
        <p:spPr/>
        <p:txBody>
          <a:bodyPr/>
          <a:lstStyle/>
          <a:p>
            <a:fld id="{B9DE70C3-2CAA-4C8C-8B82-D83E0E054D45}" type="slidenum">
              <a:rPr lang="zh-CN" altLang="en-US" smtClean="0"/>
              <a:t>34</a:t>
            </a:fld>
            <a:endParaRPr lang="zh-CN" altLang="en-US"/>
          </a:p>
        </p:txBody>
      </p:sp>
    </p:spTree>
    <p:extLst>
      <p:ext uri="{BB962C8B-B14F-4D97-AF65-F5344CB8AC3E}">
        <p14:creationId xmlns:p14="http://schemas.microsoft.com/office/powerpoint/2010/main" val="98383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a16="http://schemas.microsoft.com/office/drawing/2014/main"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B38CFC2F-224B-4D0B-A928-93ABB79A34A2}"/>
              </a:ext>
            </a:extLst>
          </p:cNvPr>
          <p:cNvSpPr>
            <a:spLocks noGrp="1"/>
          </p:cNvSpPr>
          <p:nvPr>
            <p:ph type="sldNum" sz="quarter" idx="12"/>
          </p:nvPr>
        </p:nvSpPr>
        <p:spPr/>
        <p:txBody>
          <a:bodyPr/>
          <a:lstStyle/>
          <a:p>
            <a:fld id="{B9DE70C3-2CAA-4C8C-8B82-D83E0E054D45}" type="slidenum">
              <a:rPr lang="zh-CN" altLang="en-US" smtClean="0"/>
              <a:t>35</a:t>
            </a:fld>
            <a:endParaRPr lang="zh-CN" altLang="en-US"/>
          </a:p>
        </p:txBody>
      </p:sp>
    </p:spTree>
    <p:extLst>
      <p:ext uri="{BB962C8B-B14F-4D97-AF65-F5344CB8AC3E}">
        <p14:creationId xmlns:p14="http://schemas.microsoft.com/office/powerpoint/2010/main" val="393854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a16="http://schemas.microsoft.com/office/drawing/2014/main"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E6D1F03F-9A98-4FED-AF11-3137F0FE770F}"/>
              </a:ext>
            </a:extLst>
          </p:cNvPr>
          <p:cNvSpPr>
            <a:spLocks noGrp="1"/>
          </p:cNvSpPr>
          <p:nvPr>
            <p:ph type="sldNum" sz="quarter" idx="12"/>
          </p:nvPr>
        </p:nvSpPr>
        <p:spPr/>
        <p:txBody>
          <a:bodyPr/>
          <a:lstStyle/>
          <a:p>
            <a:fld id="{B9DE70C3-2CAA-4C8C-8B82-D83E0E054D45}" type="slidenum">
              <a:rPr lang="zh-CN" altLang="en-US" smtClean="0"/>
              <a:t>36</a:t>
            </a:fld>
            <a:endParaRPr lang="zh-CN" altLang="en-US"/>
          </a:p>
        </p:txBody>
      </p:sp>
    </p:spTree>
    <p:extLst>
      <p:ext uri="{BB962C8B-B14F-4D97-AF65-F5344CB8AC3E}">
        <p14:creationId xmlns:p14="http://schemas.microsoft.com/office/powerpoint/2010/main" val="2633061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a16="http://schemas.microsoft.com/office/drawing/2014/main"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DB2CE89B-28CF-4235-A642-18B72B14E8BF}"/>
              </a:ext>
            </a:extLst>
          </p:cNvPr>
          <p:cNvSpPr>
            <a:spLocks noGrp="1"/>
          </p:cNvSpPr>
          <p:nvPr>
            <p:ph type="sldNum" sz="quarter" idx="12"/>
          </p:nvPr>
        </p:nvSpPr>
        <p:spPr/>
        <p:txBody>
          <a:bodyPr/>
          <a:lstStyle/>
          <a:p>
            <a:fld id="{B9DE70C3-2CAA-4C8C-8B82-D83E0E054D45}" type="slidenum">
              <a:rPr lang="zh-CN" altLang="en-US" smtClean="0"/>
              <a:t>37</a:t>
            </a:fld>
            <a:endParaRPr lang="zh-CN" altLang="en-US"/>
          </a:p>
        </p:txBody>
      </p:sp>
    </p:spTree>
    <p:extLst>
      <p:ext uri="{BB962C8B-B14F-4D97-AF65-F5344CB8AC3E}">
        <p14:creationId xmlns:p14="http://schemas.microsoft.com/office/powerpoint/2010/main" val="2080603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a16="http://schemas.microsoft.com/office/drawing/2014/main"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DFCE1E4E-E3B5-4895-A3C6-556C64FB7F78}"/>
              </a:ext>
            </a:extLst>
          </p:cNvPr>
          <p:cNvSpPr>
            <a:spLocks noGrp="1"/>
          </p:cNvSpPr>
          <p:nvPr>
            <p:ph type="sldNum" sz="quarter" idx="12"/>
          </p:nvPr>
        </p:nvSpPr>
        <p:spPr/>
        <p:txBody>
          <a:bodyPr/>
          <a:lstStyle/>
          <a:p>
            <a:fld id="{B9DE70C3-2CAA-4C8C-8B82-D83E0E054D45}" type="slidenum">
              <a:rPr lang="zh-CN" altLang="en-US" smtClean="0"/>
              <a:t>38</a:t>
            </a:fld>
            <a:endParaRPr lang="zh-CN" altLang="en-US"/>
          </a:p>
        </p:txBody>
      </p:sp>
    </p:spTree>
    <p:extLst>
      <p:ext uri="{BB962C8B-B14F-4D97-AF65-F5344CB8AC3E}">
        <p14:creationId xmlns:p14="http://schemas.microsoft.com/office/powerpoint/2010/main" val="79710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a16="http://schemas.microsoft.com/office/drawing/2014/main"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EE7EC410-B0ED-4505-B905-B92C97455D1C}"/>
              </a:ext>
            </a:extLst>
          </p:cNvPr>
          <p:cNvSpPr>
            <a:spLocks noGrp="1"/>
          </p:cNvSpPr>
          <p:nvPr>
            <p:ph type="sldNum" sz="quarter" idx="12"/>
          </p:nvPr>
        </p:nvSpPr>
        <p:spPr/>
        <p:txBody>
          <a:bodyPr/>
          <a:lstStyle/>
          <a:p>
            <a:fld id="{B9DE70C3-2CAA-4C8C-8B82-D83E0E054D45}" type="slidenum">
              <a:rPr lang="zh-CN" altLang="en-US" smtClean="0"/>
              <a:t>39</a:t>
            </a:fld>
            <a:endParaRPr lang="zh-CN" altLang="en-US"/>
          </a:p>
        </p:txBody>
      </p:sp>
    </p:spTree>
    <p:extLst>
      <p:ext uri="{BB962C8B-B14F-4D97-AF65-F5344CB8AC3E}">
        <p14:creationId xmlns:p14="http://schemas.microsoft.com/office/powerpoint/2010/main" val="340547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椭圆 56"/>
          <p:cNvSpPr/>
          <p:nvPr/>
        </p:nvSpPr>
        <p:spPr>
          <a:xfrm>
            <a:off x="5380863" y="4471997"/>
            <a:ext cx="9170037" cy="409125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857366" y="5985889"/>
            <a:ext cx="3134074" cy="523220"/>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p>
          <a:p>
            <a:pPr algn="ctr"/>
            <a:r>
              <a:rPr lang="en-US" altLang="zh-CN" sz="1400" b="1" dirty="0">
                <a:solidFill>
                  <a:srgbClr val="0F007B"/>
                </a:solidFill>
                <a:latin typeface="Times New Roman" panose="02020603050405020304" pitchFamily="18" charset="0"/>
                <a:ea typeface="宋体" panose="02010600030101010101" pitchFamily="2" charset="-122"/>
                <a:hlinkClick r:id="rId3" action="ppaction://hlinksldjump"/>
              </a:rPr>
              <a:t>Further explanation</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69" name="图片 6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nvGrpSpPr>
          <p:cNvPr id="44" name="组合 43"/>
          <p:cNvGrpSpPr/>
          <p:nvPr/>
        </p:nvGrpSpPr>
        <p:grpSpPr>
          <a:xfrm>
            <a:off x="5159951" y="1983723"/>
            <a:ext cx="6915686" cy="2275089"/>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cxnSp>
        <p:nvCxnSpPr>
          <p:cNvPr id="46" name="直接连接符 45"/>
          <p:cNvCxnSpPr/>
          <p:nvPr/>
        </p:nvCxnSpPr>
        <p:spPr>
          <a:xfrm>
            <a:off x="3428100" y="1681655"/>
            <a:ext cx="4214760" cy="3118945"/>
          </a:xfrm>
          <a:prstGeom prst="line">
            <a:avLst/>
          </a:prstGeom>
          <a:ln w="76200">
            <a:solidFill>
              <a:srgbClr val="0E007B"/>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94922" y="1681717"/>
            <a:ext cx="4214588" cy="3108106"/>
          </a:xfrm>
          <a:prstGeom prst="line">
            <a:avLst/>
          </a:prstGeom>
          <a:ln w="12700">
            <a:solidFill>
              <a:srgbClr val="0E007B"/>
            </a:solidFill>
          </a:ln>
        </p:spPr>
        <p:style>
          <a:lnRef idx="1">
            <a:schemeClr val="accent1"/>
          </a:lnRef>
          <a:fillRef idx="0">
            <a:schemeClr val="accent1"/>
          </a:fillRef>
          <a:effectRef idx="0">
            <a:schemeClr val="accent1"/>
          </a:effectRef>
          <a:fontRef idx="minor">
            <a:schemeClr val="tx1"/>
          </a:fontRef>
        </p:style>
      </p:cxn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5505000" y="4547637"/>
            <a:ext cx="8954957" cy="395628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内容占位符 3">
            <a:extLst>
              <a:ext uri="{FF2B5EF4-FFF2-40B4-BE49-F238E27FC236}">
                <a16:creationId xmlns:a16="http://schemas.microsoft.com/office/drawing/2014/main" id="{55DCE302-11B0-4322-87BB-1F0DAF15809D}"/>
              </a:ext>
            </a:extLst>
          </p:cNvPr>
          <p:cNvSpPr>
            <a:spLocks noGrp="1"/>
          </p:cNvSpPr>
          <p:nvPr>
            <p:ph idx="1"/>
          </p:nvPr>
        </p:nvSpPr>
        <p:spPr>
          <a:xfrm>
            <a:off x="7217444" y="5239299"/>
            <a:ext cx="4686288" cy="1054367"/>
          </a:xfrm>
        </p:spPr>
        <p:txBody>
          <a:bodyPr anchor="t">
            <a:noAutofit/>
          </a:bodyPr>
          <a:lstStyle/>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Math Modelling</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Optimization in a mathematical account</a:t>
            </a:r>
          </a:p>
          <a:p>
            <a:pPr marL="400050" marR="0" lvl="0" indent="-400050" algn="l" defTabSz="914400" rtl="0" eaLnBrk="1" fontAlgn="auto" latinLnBrk="0" hangingPunct="1">
              <a:lnSpc>
                <a:spcPct val="150000"/>
              </a:lnSpc>
              <a:spcBef>
                <a:spcPts val="0"/>
              </a:spcBef>
              <a:spcAft>
                <a:spcPts val="0"/>
              </a:spcAft>
              <a:buClrTx/>
              <a:buSzTx/>
              <a:buFont typeface="+mj-lt"/>
              <a:buAutoNum type="romanUcPeriod"/>
              <a:tabLst/>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Programming</a:t>
            </a:r>
          </a:p>
        </p:txBody>
      </p:sp>
      <p:sp>
        <p:nvSpPr>
          <p:cNvPr id="19" name="任意多边形 19">
            <a:hlinkClick r:id="rId6" action="ppaction://hlinksldjump"/>
            <a:extLst>
              <a:ext uri="{FF2B5EF4-FFF2-40B4-BE49-F238E27FC236}">
                <a16:creationId xmlns:a16="http://schemas.microsoft.com/office/drawing/2014/main"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23C4F86-B5A4-4964-9497-5F4508ED524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5A588AA8-7ADF-439F-82A1-4EE8CAB5D7E5}"/>
              </a:ext>
            </a:extLst>
          </p:cNvPr>
          <p:cNvSpPr>
            <a:spLocks noGrp="1"/>
          </p:cNvSpPr>
          <p:nvPr>
            <p:ph type="sldNum" sz="quarter" idx="12"/>
          </p:nvPr>
        </p:nvSpPr>
        <p:spPr/>
        <p:txBody>
          <a:bodyPr/>
          <a:lstStyle/>
          <a:p>
            <a:fld id="{B9DE70C3-2CAA-4C8C-8B82-D83E0E054D45}" type="slidenum">
              <a:rPr lang="zh-CN" altLang="en-US" smtClean="0"/>
              <a:t>4</a:t>
            </a:fld>
            <a:endParaRPr lang="zh-CN" altLang="en-US"/>
          </a:p>
        </p:txBody>
      </p:sp>
    </p:spTree>
    <p:extLst>
      <p:ext uri="{BB962C8B-B14F-4D97-AF65-F5344CB8AC3E}">
        <p14:creationId xmlns:p14="http://schemas.microsoft.com/office/powerpoint/2010/main" val="2225757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7FDE0D95-5227-42DF-BC0A-12D5A161749F}"/>
              </a:ext>
            </a:extLst>
          </p:cNvPr>
          <p:cNvSpPr>
            <a:spLocks noGrp="1"/>
          </p:cNvSpPr>
          <p:nvPr>
            <p:ph type="sldNum" sz="quarter" idx="12"/>
          </p:nvPr>
        </p:nvSpPr>
        <p:spPr/>
        <p:txBody>
          <a:bodyPr/>
          <a:lstStyle/>
          <a:p>
            <a:fld id="{B9DE70C3-2CAA-4C8C-8B82-D83E0E054D45}" type="slidenum">
              <a:rPr lang="zh-CN" altLang="en-US" smtClean="0"/>
              <a:t>40</a:t>
            </a:fld>
            <a:endParaRPr lang="zh-CN" altLang="en-US"/>
          </a:p>
        </p:txBody>
      </p:sp>
    </p:spTree>
    <p:extLst>
      <p:ext uri="{BB962C8B-B14F-4D97-AF65-F5344CB8AC3E}">
        <p14:creationId xmlns:p14="http://schemas.microsoft.com/office/powerpoint/2010/main" val="320830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a16="http://schemas.microsoft.com/office/drawing/2014/main"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AF0D94FE-5817-4B04-932B-C04471E79115}"/>
              </a:ext>
            </a:extLst>
          </p:cNvPr>
          <p:cNvSpPr>
            <a:spLocks noGrp="1"/>
          </p:cNvSpPr>
          <p:nvPr>
            <p:ph type="sldNum" sz="quarter" idx="12"/>
          </p:nvPr>
        </p:nvSpPr>
        <p:spPr/>
        <p:txBody>
          <a:bodyPr/>
          <a:lstStyle/>
          <a:p>
            <a:fld id="{B9DE70C3-2CAA-4C8C-8B82-D83E0E054D45}" type="slidenum">
              <a:rPr lang="zh-CN" altLang="en-US" smtClean="0"/>
              <a:t>41</a:t>
            </a:fld>
            <a:endParaRPr lang="zh-CN" altLang="en-US"/>
          </a:p>
        </p:txBody>
      </p:sp>
    </p:spTree>
    <p:extLst>
      <p:ext uri="{BB962C8B-B14F-4D97-AF65-F5344CB8AC3E}">
        <p14:creationId xmlns:p14="http://schemas.microsoft.com/office/powerpoint/2010/main" val="2362067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a16="http://schemas.microsoft.com/office/drawing/2014/main"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a16="http://schemas.microsoft.com/office/drawing/2014/main"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a16="http://schemas.microsoft.com/office/drawing/2014/main"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a16="http://schemas.microsoft.com/office/drawing/2014/main"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
        <p:nvSpPr>
          <p:cNvPr id="5" name="灯片编号占位符 4">
            <a:extLst>
              <a:ext uri="{FF2B5EF4-FFF2-40B4-BE49-F238E27FC236}">
                <a16:creationId xmlns:a16="http://schemas.microsoft.com/office/drawing/2014/main" id="{ABEAB367-6CE7-458A-86B9-32109EDBD623}"/>
              </a:ext>
            </a:extLst>
          </p:cNvPr>
          <p:cNvSpPr>
            <a:spLocks noGrp="1"/>
          </p:cNvSpPr>
          <p:nvPr>
            <p:ph type="sldNum" sz="quarter" idx="12"/>
          </p:nvPr>
        </p:nvSpPr>
        <p:spPr/>
        <p:txBody>
          <a:bodyPr/>
          <a:lstStyle/>
          <a:p>
            <a:fld id="{B9DE70C3-2CAA-4C8C-8B82-D83E0E054D45}" type="slidenum">
              <a:rPr lang="zh-CN" altLang="en-US" smtClean="0"/>
              <a:t>42</a:t>
            </a:fld>
            <a:endParaRPr lang="zh-CN" altLang="en-US"/>
          </a:p>
        </p:txBody>
      </p:sp>
    </p:spTree>
    <p:extLst>
      <p:ext uri="{BB962C8B-B14F-4D97-AF65-F5344CB8AC3E}">
        <p14:creationId xmlns:p14="http://schemas.microsoft.com/office/powerpoint/2010/main" val="359963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a16="http://schemas.microsoft.com/office/drawing/2014/main"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336301EF-121F-4780-80E6-D65F8AC23023}"/>
              </a:ext>
            </a:extLst>
          </p:cNvPr>
          <p:cNvSpPr>
            <a:spLocks noGrp="1"/>
          </p:cNvSpPr>
          <p:nvPr>
            <p:ph type="sldNum" sz="quarter" idx="12"/>
          </p:nvPr>
        </p:nvSpPr>
        <p:spPr/>
        <p:txBody>
          <a:bodyPr/>
          <a:lstStyle/>
          <a:p>
            <a:fld id="{B9DE70C3-2CAA-4C8C-8B82-D83E0E054D45}" type="slidenum">
              <a:rPr lang="zh-CN" altLang="en-US" smtClean="0"/>
              <a:t>43</a:t>
            </a:fld>
            <a:endParaRPr lang="zh-CN" altLang="en-US"/>
          </a:p>
        </p:txBody>
      </p:sp>
    </p:spTree>
    <p:extLst>
      <p:ext uri="{BB962C8B-B14F-4D97-AF65-F5344CB8AC3E}">
        <p14:creationId xmlns:p14="http://schemas.microsoft.com/office/powerpoint/2010/main" val="410287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ahyp="http://schemas.microsoft.com/office/drawing/2018/hyperlinkcolor"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ahyp="http://schemas.microsoft.com/office/drawing/2018/hyperlinkcolor"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ahyp="http://schemas.microsoft.com/office/drawing/2018/hyperlinkcolor"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ahyp="http://schemas.microsoft.com/office/drawing/2018/hyperlinkcolor"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ahyp="http://schemas.microsoft.com/office/drawing/2018/hyperlinkcolor"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ahyp="http://schemas.microsoft.com/office/drawing/2018/hyperlinkcolor"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ahyp="http://schemas.microsoft.com/office/drawing/2018/hyperlinkcolor"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ahyp="http://schemas.microsoft.com/office/drawing/2018/hyperlinkcolor"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ahyp="http://schemas.microsoft.com/office/drawing/2018/hyperlinkcolor"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ahyp="http://schemas.microsoft.com/office/drawing/2018/hyperlinkcolor"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ahyp="http://schemas.microsoft.com/office/drawing/2018/hyperlinkcolor"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ahyp="http://schemas.microsoft.com/office/drawing/2018/hyperlinkcolor"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ahyp="http://schemas.microsoft.com/office/drawing/2018/hyperlinkcolor"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ahyp="http://schemas.microsoft.com/office/drawing/2018/hyperlinkcolor"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ahyp="http://schemas.microsoft.com/office/drawing/2018/hyperlinkcolor"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ahyp="http://schemas.microsoft.com/office/drawing/2018/hyperlinkcolor"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ahyp="http://schemas.microsoft.com/office/drawing/2018/hyperlinkcolor" val="tx"/>
                    </a:ext>
                  </a:extLst>
                </a:hlinkClick>
              </a:rPr>
              <a:t>Pg. 23 Vertical Optimization - </a:t>
            </a:r>
            <a:r>
              <a:rPr lang="en-US" altLang="zh-CN" sz="1200" b="1" dirty="0" err="1">
                <a:solidFill>
                  <a:schemeClr val="accent1"/>
                </a:solidFill>
                <a:latin typeface="+mj-lt"/>
                <a:hlinkClick r:id="rId19"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ahyp="http://schemas.microsoft.com/office/drawing/2018/hyperlinkcolor" val="tx"/>
                    </a:ext>
                  </a:extLst>
                </a:hlinkClick>
              </a:rPr>
              <a:t>Pg. 24 Vertical Optimization - </a:t>
            </a:r>
            <a:r>
              <a:rPr lang="en-US" altLang="zh-CN" sz="1200" b="1" dirty="0" err="1">
                <a:solidFill>
                  <a:schemeClr val="accent1"/>
                </a:solidFill>
                <a:latin typeface="+mj-lt"/>
                <a:hlinkClick r:id="rId20"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ahyp="http://schemas.microsoft.com/office/drawing/2018/hyperlinkcolor" val="tx"/>
                    </a:ext>
                  </a:extLst>
                </a:hlinkClick>
              </a:rPr>
              <a:t>Pg. 25 Vertical Optimization - </a:t>
            </a:r>
            <a:r>
              <a:rPr lang="en-US" altLang="zh-CN" sz="1200" b="1" dirty="0" err="1">
                <a:solidFill>
                  <a:schemeClr val="accent1"/>
                </a:solidFill>
                <a:latin typeface="+mj-lt"/>
                <a:hlinkClick r:id="rId21"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ahyp="http://schemas.microsoft.com/office/drawing/2018/hyperlinkcolor"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ahyp="http://schemas.microsoft.com/office/drawing/2018/hyperlinkcolor"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ahyp="http://schemas.microsoft.com/office/drawing/2018/hyperlinkcolor"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ahyp="http://schemas.microsoft.com/office/drawing/2018/hyperlinkcolor"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ahyp="http://schemas.microsoft.com/office/drawing/2018/hyperlinkcolor"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ahyp="http://schemas.microsoft.com/office/drawing/2018/hyperlinkcolor"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ahyp="http://schemas.microsoft.com/office/drawing/2018/hyperlinkcolor"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val="tx"/>
                    </a:ext>
                  </a:extLst>
                </a:hlinkClick>
              </a:rPr>
              <a:t>Pg. 36 Different Aircrafts - </a:t>
            </a:r>
            <a:r>
              <a:rPr lang="en-US" altLang="zh-CN" sz="1200" b="1" dirty="0" err="1">
                <a:solidFill>
                  <a:schemeClr val="accent1"/>
                </a:solidFill>
                <a:latin typeface="+mj-lt"/>
                <a:hlinkClick r:id="rId30" action="ppaction://hlinksldjump">
                  <a:extLst>
                    <a:ext uri="{A12FA001-AC4F-418D-AE19-62706E023703}">
                      <ahyp:hlinkClr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ahyp="http://schemas.microsoft.com/office/drawing/2018/hyperlinkcolor" val="tx"/>
                    </a:ext>
                  </a:extLst>
                </a:hlinkClick>
              </a:rPr>
              <a:t>Pg. 37 Different Aircrafts - </a:t>
            </a:r>
            <a:r>
              <a:rPr lang="en-US" altLang="zh-CN" sz="1200" b="1" dirty="0" err="1">
                <a:solidFill>
                  <a:schemeClr val="accent1"/>
                </a:solidFill>
                <a:latin typeface="+mj-lt"/>
                <a:hlinkClick r:id="rId31" action="ppaction://hlinksldjump">
                  <a:extLst>
                    <a:ext uri="{A12FA001-AC4F-418D-AE19-62706E023703}">
                      <ahyp:hlinkClr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ahyp="http://schemas.microsoft.com/office/drawing/2018/hyperlinkcolor"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ahyp="http://schemas.microsoft.com/office/drawing/2018/hyperlinkcolor"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4" action="ppaction://hlinksldjump">
                  <a:extLst>
                    <a:ext uri="{A12FA001-AC4F-418D-AE19-62706E023703}">
                      <ahyp:hlinkClr xmlns:ahyp="http://schemas.microsoft.com/office/drawing/2018/hyperlinkcolor"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a16="http://schemas.microsoft.com/office/drawing/2014/main"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5" action="ppaction://hlinksldjump"/>
            <a:extLst>
              <a:ext uri="{FF2B5EF4-FFF2-40B4-BE49-F238E27FC236}">
                <a16:creationId xmlns:a16="http://schemas.microsoft.com/office/drawing/2014/main"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8E5CEF14-7490-4B18-8726-A31D8997B326}"/>
              </a:ext>
            </a:extLst>
          </p:cNvPr>
          <p:cNvSpPr>
            <a:spLocks noGrp="1"/>
          </p:cNvSpPr>
          <p:nvPr>
            <p:ph type="sldNum" sz="quarter" idx="12"/>
          </p:nvPr>
        </p:nvSpPr>
        <p:spPr/>
        <p:txBody>
          <a:bodyPr/>
          <a:lstStyle/>
          <a:p>
            <a:fld id="{B9DE70C3-2CAA-4C8C-8B82-D83E0E054D45}" type="slidenum">
              <a:rPr lang="zh-CN" altLang="en-US" smtClean="0"/>
              <a:t>44</a:t>
            </a:fld>
            <a:endParaRPr lang="zh-CN" altLang="en-US"/>
          </a:p>
        </p:txBody>
      </p:sp>
    </p:spTree>
    <p:extLst>
      <p:ext uri="{BB962C8B-B14F-4D97-AF65-F5344CB8AC3E}">
        <p14:creationId xmlns:p14="http://schemas.microsoft.com/office/powerpoint/2010/main" val="3524442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Unlike conventional math modelling, </a:t>
            </a:r>
            <a:r>
              <a:rPr lang="en-US" altLang="zh-CN" sz="1800" b="1" dirty="0">
                <a:latin typeface="Times New Roman" panose="02020603050405020304" pitchFamily="18" charset="0"/>
                <a:ea typeface="+mj-ea"/>
                <a:cs typeface="Times New Roman" panose="02020603050405020304" pitchFamily="18" charset="0"/>
              </a:rPr>
              <a:t>mathematical analyses </a:t>
            </a:r>
            <a:r>
              <a:rPr lang="en-US" altLang="zh-CN" sz="1800" dirty="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a:solidFill>
                  <a:srgbClr val="12008A"/>
                </a:solidFill>
                <a:latin typeface="Times New Roman" panose="02020603050405020304" pitchFamily="18" charset="0"/>
                <a:ea typeface="+mj-ea"/>
                <a:cs typeface="Times New Roman" panose="02020603050405020304" pitchFamily="18" charset="0"/>
              </a:rPr>
              <a:t>What</a:t>
            </a:r>
            <a:r>
              <a:rPr lang="en-US" altLang="zh-CN" b="1" dirty="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a:latin typeface="Times New Roman" panose="02020603050405020304" pitchFamily="18" charset="0"/>
                <a:ea typeface="+mj-ea"/>
                <a:cs typeface="Times New Roman" panose="02020603050405020304" pitchFamily="18" charset="0"/>
              </a:rPr>
              <a:t>intuitive</a:t>
            </a:r>
            <a:r>
              <a:rPr lang="en-US" altLang="zh-CN" sz="1800" b="1" dirty="0">
                <a:latin typeface="Times New Roman" panose="02020603050405020304" pitchFamily="18" charset="0"/>
                <a:ea typeface="+mj-ea"/>
                <a:cs typeface="Times New Roman" panose="02020603050405020304" pitchFamily="18" charset="0"/>
              </a:rPr>
              <a:t> </a:t>
            </a:r>
            <a:r>
              <a:rPr lang="en-US" altLang="zh-CN" sz="1800" b="1" dirty="0">
                <a:solidFill>
                  <a:srgbClr val="12008A"/>
                </a:solidFill>
                <a:latin typeface="Times New Roman" panose="02020603050405020304" pitchFamily="18" charset="0"/>
                <a:ea typeface="+mj-ea"/>
                <a:cs typeface="Times New Roman" panose="02020603050405020304" pitchFamily="18" charset="0"/>
              </a:rPr>
              <a:t>notions</a:t>
            </a:r>
            <a:r>
              <a:rPr lang="en-US" altLang="zh-CN" sz="1800" b="1" dirty="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a:latin typeface="Times New Roman" panose="02020603050405020304" pitchFamily="18" charset="0"/>
                <a:ea typeface="+mj-ea"/>
                <a:cs typeface="Times New Roman" panose="02020603050405020304" pitchFamily="18" charset="0"/>
              </a:rPr>
              <a:t> raised in our model, as well as </a:t>
            </a:r>
            <a:r>
              <a:rPr lang="en-US" altLang="zh-CN" sz="1800" b="1" dirty="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
        <p:nvSpPr>
          <p:cNvPr id="3" name="灯片编号占位符 2">
            <a:extLst>
              <a:ext uri="{FF2B5EF4-FFF2-40B4-BE49-F238E27FC236}">
                <a16:creationId xmlns:a16="http://schemas.microsoft.com/office/drawing/2014/main" id="{D8BED2DE-5818-4E9B-8A73-6E1AD96FF54E}"/>
              </a:ext>
            </a:extLst>
          </p:cNvPr>
          <p:cNvSpPr>
            <a:spLocks noGrp="1"/>
          </p:cNvSpPr>
          <p:nvPr>
            <p:ph type="sldNum" sz="quarter" idx="12"/>
          </p:nvPr>
        </p:nvSpPr>
        <p:spPr/>
        <p:txBody>
          <a:bodyPr/>
          <a:lstStyle/>
          <a:p>
            <a:fld id="{B9DE70C3-2CAA-4C8C-8B82-D83E0E054D45}" type="slidenum">
              <a:rPr lang="zh-CN" altLang="en-US" smtClean="0"/>
              <a:t>45</a:t>
            </a:fld>
            <a:endParaRPr lang="zh-CN" altLang="en-US"/>
          </a:p>
        </p:txBody>
      </p:sp>
    </p:spTree>
    <p:extLst>
      <p:ext uri="{BB962C8B-B14F-4D97-AF65-F5344CB8AC3E}">
        <p14:creationId xmlns:p14="http://schemas.microsoft.com/office/powerpoint/2010/main" val="3362682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244675" y="228752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a16="http://schemas.microsoft.com/office/drawing/2014/main"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
        <p:nvSpPr>
          <p:cNvPr id="5" name="灯片编号占位符 4">
            <a:extLst>
              <a:ext uri="{FF2B5EF4-FFF2-40B4-BE49-F238E27FC236}">
                <a16:creationId xmlns:a16="http://schemas.microsoft.com/office/drawing/2014/main" id="{8052B4B0-9A14-4C36-9455-F57CEF04744B}"/>
              </a:ext>
            </a:extLst>
          </p:cNvPr>
          <p:cNvSpPr>
            <a:spLocks noGrp="1"/>
          </p:cNvSpPr>
          <p:nvPr>
            <p:ph type="sldNum" sz="quarter" idx="12"/>
          </p:nvPr>
        </p:nvSpPr>
        <p:spPr/>
        <p:txBody>
          <a:bodyPr/>
          <a:lstStyle/>
          <a:p>
            <a:fld id="{B9DE70C3-2CAA-4C8C-8B82-D83E0E054D45}" type="slidenum">
              <a:rPr lang="zh-CN" altLang="en-US" smtClean="0"/>
              <a:t>46</a:t>
            </a:fld>
            <a:endParaRPr lang="zh-CN" altLang="en-US"/>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ensure the linearity</a:t>
            </a:r>
          </a:p>
          <a:p>
            <a:pPr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p>
        </p:txBody>
      </p:sp>
      <p:sp>
        <p:nvSpPr>
          <p:cNvPr id="15" name="任意多边形 19">
            <a:hlinkClick r:id="" action="ppaction://noaction"/>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47</a:t>
            </a:fld>
            <a:endParaRPr lang="zh-CN" altLang="en-US" sz="1200" b="1" dirty="0">
              <a:solidFill>
                <a:srgbClr val="21048A"/>
              </a:solidFill>
            </a:endParaRPr>
          </a:p>
        </p:txBody>
      </p:sp>
      <p:graphicFrame>
        <p:nvGraphicFramePr>
          <p:cNvPr id="13" name="对象 12"/>
          <p:cNvGraphicFramePr>
            <a:graphicFrameLocks noChangeAspect="1"/>
          </p:cNvGraphicFramePr>
          <p:nvPr/>
        </p:nvGraphicFramePr>
        <p:xfrm>
          <a:off x="1335204" y="3629082"/>
          <a:ext cx="8638014" cy="614503"/>
        </p:xfrm>
        <a:graphic>
          <a:graphicData uri="http://schemas.openxmlformats.org/presentationml/2006/ole">
            <mc:AlternateContent xmlns:mc="http://schemas.openxmlformats.org/markup-compatibility/2006">
              <mc:Choice xmlns:v="urn:schemas-microsoft-com:vml" Requires="v">
                <p:oleObj spid="_x0000_s14341" name="AxMath" r:id="rId4" imgW="5490360" imgH="390960" progId="Equation.AxMath">
                  <p:embed/>
                </p:oleObj>
              </mc:Choice>
              <mc:Fallback>
                <p:oleObj name="AxMath" r:id="rId4" imgW="5490360" imgH="390960" progId="Equation.AxMath">
                  <p:embed/>
                  <p:pic>
                    <p:nvPicPr>
                      <p:cNvPr id="13" name="对象 12"/>
                      <p:cNvPicPr/>
                      <p:nvPr/>
                    </p:nvPicPr>
                    <p:blipFill>
                      <a:blip r:embed="rId5"/>
                      <a:stretch>
                        <a:fillRect/>
                      </a:stretch>
                    </p:blipFill>
                    <p:spPr>
                      <a:xfrm>
                        <a:off x="1335204" y="3629082"/>
                        <a:ext cx="8638014" cy="61450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342" name="AxMath" r:id="rId6" imgW="3784680" imgH="390960" progId="Equation.AxMath">
                  <p:embed/>
                </p:oleObj>
              </mc:Choice>
              <mc:Fallback>
                <p:oleObj name="AxMath" r:id="rId6" imgW="3784680" imgH="390960" progId="Equation.AxMath">
                  <p:embed/>
                  <p:pic>
                    <p:nvPicPr>
                      <p:cNvPr id="17" name="对象 16"/>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343" name="AxMath" r:id="rId8" imgW="1559880" imgH="848520" progId="Equation.AxMath">
                  <p:embed/>
                </p:oleObj>
              </mc:Choice>
              <mc:Fallback>
                <p:oleObj name="AxMath" r:id="rId8" imgW="1559880" imgH="848520" progId="Equation.AxMath">
                  <p:embed/>
                  <p:pic>
                    <p:nvPicPr>
                      <p:cNvPr id="18" name="对象 17"/>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2381795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intermediate variables.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coherent and rigorous.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the foundation for linear construction.</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48</a:t>
            </a:fld>
            <a:endParaRPr lang="zh-CN" altLang="en-US" sz="1200" b="1" dirty="0">
              <a:solidFill>
                <a:schemeClr val="accent1"/>
              </a:solidFill>
              <a:latin typeface="+mj-lt"/>
            </a:endParaRPr>
          </a:p>
        </p:txBody>
      </p:sp>
      <p:cxnSp>
        <p:nvCxnSpPr>
          <p:cNvPr id="8" name="直接箭头连接符 7">
            <a:extLst>
              <a:ext uri="{FF2B5EF4-FFF2-40B4-BE49-F238E27FC236}">
                <a16:creationId xmlns:a16="http://schemas.microsoft.com/office/drawing/2014/main"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Direct and clear</a:t>
            </a:r>
            <a:endParaRPr lang="zh-CN" altLang="en-US" dirty="0">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63" name="AxMath" r:id="rId4" imgW="4208040" imgH="1055880" progId="Equation.AxMath">
                  <p:embed/>
                </p:oleObj>
              </mc:Choice>
              <mc:Fallback>
                <p:oleObj name="AxMath" r:id="rId4" imgW="4208040" imgH="1055880" progId="Equation.AxMath">
                  <p:embed/>
                  <p:pic>
                    <p:nvPicPr>
                      <p:cNvPr id="12" name="对象 11"/>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𝑣</m:t>
                    </m:r>
                  </m:oMath>
                </a14:m>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618132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generate the data of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index, we use the sigmoid model.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Why?</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240A46B-6C0A-43D1-973D-40B0C4E9C335}"/>
              </a:ext>
            </a:extLst>
          </p:cNvPr>
          <p:cNvSpPr>
            <a:spLocks noGrp="1"/>
          </p:cNvSpPr>
          <p:nvPr>
            <p:ph type="sldNum" sz="quarter" idx="12"/>
          </p:nvPr>
        </p:nvSpPr>
        <p:spPr/>
        <p:txBody>
          <a:bodyPr/>
          <a:lstStyle/>
          <a:p>
            <a:fld id="{B9DE70C3-2CAA-4C8C-8B82-D83E0E054D45}" type="slidenum">
              <a:rPr lang="zh-CN" altLang="en-US" sz="1600" smtClean="0"/>
              <a:t>49</a:t>
            </a:fld>
            <a:endParaRPr lang="zh-CN" altLang="en-US" sz="1600" dirty="0"/>
          </a:p>
        </p:txBody>
      </p:sp>
    </p:spTree>
    <p:extLst>
      <p:ext uri="{BB962C8B-B14F-4D97-AF65-F5344CB8AC3E}">
        <p14:creationId xmlns:p14="http://schemas.microsoft.com/office/powerpoint/2010/main" val="121252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 </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(justification)</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a:t>
            </a:fld>
            <a:endParaRPr lang="zh-CN" altLang="en-US" sz="1200" b="1" dirty="0">
              <a:solidFill>
                <a:schemeClr val="accent1"/>
              </a:solidFill>
              <a:latin typeface="+mj-lt"/>
            </a:endParaRPr>
          </a:p>
        </p:txBody>
      </p:sp>
      <p:sp>
        <p:nvSpPr>
          <p:cNvPr id="2" name="灯片编号占位符 1">
            <a:extLst>
              <a:ext uri="{FF2B5EF4-FFF2-40B4-BE49-F238E27FC236}">
                <a16:creationId xmlns:a16="http://schemas.microsoft.com/office/drawing/2014/main" id="{09EC164B-9BB1-46E3-969B-7287B49B3348}"/>
              </a:ext>
            </a:extLst>
          </p:cNvPr>
          <p:cNvSpPr>
            <a:spLocks noGrp="1"/>
          </p:cNvSpPr>
          <p:nvPr>
            <p:ph type="sldNum" sz="quarter" idx="12"/>
          </p:nvPr>
        </p:nvSpPr>
        <p:spPr/>
        <p:txBody>
          <a:bodyPr/>
          <a:lstStyle/>
          <a:p>
            <a:fld id="{B9DE70C3-2CAA-4C8C-8B82-D83E0E054D45}" type="slidenum">
              <a:rPr lang="zh-CN" altLang="en-US" smtClean="0"/>
              <a:t>5</a:t>
            </a:fld>
            <a:endParaRPr lang="zh-CN" altLang="en-US"/>
          </a:p>
        </p:txBody>
      </p:sp>
    </p:spTree>
    <p:extLst>
      <p:ext uri="{BB962C8B-B14F-4D97-AF65-F5344CB8AC3E}">
        <p14:creationId xmlns:p14="http://schemas.microsoft.com/office/powerpoint/2010/main" val="2953624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rmAutofit lnSpcReduction="10000"/>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US" sz="1400" dirty="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Longer Stowing Time, Variance</a:t>
            </a:r>
          </a:p>
        </p:txBody>
      </p:sp>
      <p:sp>
        <p:nvSpPr>
          <p:cNvPr id="4" name="灯片编号占位符 3">
            <a:extLst>
              <a:ext uri="{FF2B5EF4-FFF2-40B4-BE49-F238E27FC236}">
                <a16:creationId xmlns:a16="http://schemas.microsoft.com/office/drawing/2014/main" id="{74AD1645-450F-4783-9704-9E6AF2615980}"/>
              </a:ext>
            </a:extLst>
          </p:cNvPr>
          <p:cNvSpPr>
            <a:spLocks noGrp="1"/>
          </p:cNvSpPr>
          <p:nvPr>
            <p:ph type="sldNum" sz="quarter" idx="12"/>
          </p:nvPr>
        </p:nvSpPr>
        <p:spPr/>
        <p:txBody>
          <a:bodyPr/>
          <a:lstStyle/>
          <a:p>
            <a:fld id="{B9DE70C3-2CAA-4C8C-8B82-D83E0E054D45}" type="slidenum">
              <a:rPr lang="zh-CN" altLang="en-US" smtClean="0"/>
              <a:t>50</a:t>
            </a:fld>
            <a:endParaRPr lang="zh-CN" altLang="en-US"/>
          </a:p>
        </p:txBody>
      </p:sp>
    </p:spTree>
    <p:extLst>
      <p:ext uri="{BB962C8B-B14F-4D97-AF65-F5344CB8AC3E}">
        <p14:creationId xmlns:p14="http://schemas.microsoft.com/office/powerpoint/2010/main" val="1322087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a:t>
            </a:r>
            <a:r>
              <a:rPr lang="en-US" altLang="zh-CN" sz="15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fit is lower.</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US" sz="1400" dirty="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
        <p:nvSpPr>
          <p:cNvPr id="8" name="灯片编号占位符 7">
            <a:extLst>
              <a:ext uri="{FF2B5EF4-FFF2-40B4-BE49-F238E27FC236}">
                <a16:creationId xmlns:a16="http://schemas.microsoft.com/office/drawing/2014/main" id="{144D786B-7086-41DB-A7B6-D8E16A6FB341}"/>
              </a:ext>
            </a:extLst>
          </p:cNvPr>
          <p:cNvSpPr>
            <a:spLocks noGrp="1"/>
          </p:cNvSpPr>
          <p:nvPr>
            <p:ph type="sldNum" sz="quarter" idx="12"/>
          </p:nvPr>
        </p:nvSpPr>
        <p:spPr/>
        <p:txBody>
          <a:bodyPr/>
          <a:lstStyle/>
          <a:p>
            <a:fld id="{B9DE70C3-2CAA-4C8C-8B82-D83E0E054D45}" type="slidenum">
              <a:rPr lang="zh-CN" altLang="en-US" smtClean="0"/>
              <a:t>51</a:t>
            </a:fld>
            <a:endParaRPr lang="zh-CN" altLang="en-US"/>
          </a:p>
        </p:txBody>
      </p:sp>
    </p:spTree>
    <p:extLst>
      <p:ext uri="{BB962C8B-B14F-4D97-AF65-F5344CB8AC3E}">
        <p14:creationId xmlns:p14="http://schemas.microsoft.com/office/powerpoint/2010/main" val="384522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US" sz="1400" dirty="0">
                <a:solidFill>
                  <a:srgbClr val="000000"/>
                </a:solidFill>
                <a:latin typeface="宋体" panose="02010600030101010101" pitchFamily="2" charset="-122"/>
              </a:rPr>
              <a:t> </a:t>
            </a:r>
            <a:endParaRPr lang="en-US" altLang="zh-CN" sz="1400" dirty="0">
              <a:solidFill>
                <a:srgbClr val="000000"/>
              </a:solidFill>
              <a:latin typeface="宋体" panose="02010600030101010101" pitchFamily="2" charset="-122"/>
            </a:endParaRPr>
          </a:p>
          <a:p>
            <a:pPr algn="ctr"/>
            <a:r>
              <a:rPr lang="x-none" sz="1400" dirty="0">
                <a:solidFill>
                  <a:srgbClr val="000000"/>
                </a:solidFill>
                <a:cs typeface="Times New Roman" panose="02020603050405020304" pitchFamily="18" charset="0"/>
              </a:rPr>
              <a:t>Fig. Comparison on Queue Jumping</a:t>
            </a:r>
          </a:p>
        </p:txBody>
      </p:sp>
      <p:sp>
        <p:nvSpPr>
          <p:cNvPr id="4" name="灯片编号占位符 3">
            <a:extLst>
              <a:ext uri="{FF2B5EF4-FFF2-40B4-BE49-F238E27FC236}">
                <a16:creationId xmlns:a16="http://schemas.microsoft.com/office/drawing/2014/main" id="{9E7EE749-D397-44CB-9AB4-606A132DB9CE}"/>
              </a:ext>
            </a:extLst>
          </p:cNvPr>
          <p:cNvSpPr>
            <a:spLocks noGrp="1"/>
          </p:cNvSpPr>
          <p:nvPr>
            <p:ph type="sldNum" sz="quarter" idx="12"/>
          </p:nvPr>
        </p:nvSpPr>
        <p:spPr/>
        <p:txBody>
          <a:bodyPr/>
          <a:lstStyle/>
          <a:p>
            <a:fld id="{B9DE70C3-2CAA-4C8C-8B82-D83E0E054D45}" type="slidenum">
              <a:rPr lang="zh-CN" altLang="en-US" smtClean="0"/>
              <a:t>52</a:t>
            </a:fld>
            <a:endParaRPr lang="zh-CN" altLang="en-US"/>
          </a:p>
        </p:txBody>
      </p:sp>
    </p:spTree>
    <p:extLst>
      <p:ext uri="{BB962C8B-B14F-4D97-AF65-F5344CB8AC3E}">
        <p14:creationId xmlns:p14="http://schemas.microsoft.com/office/powerpoint/2010/main" val="2315892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7561" y="2116119"/>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7567561" y="6324791"/>
            <a:ext cx="4383062" cy="307777"/>
          </a:xfrm>
          <a:prstGeom prst="rect">
            <a:avLst/>
          </a:prstGeom>
          <a:noFill/>
        </p:spPr>
        <p:txBody>
          <a:bodyPr wrap="square" rtlCol="0">
            <a:spAutoFit/>
          </a:bodyPr>
          <a:lstStyle/>
          <a:p>
            <a:pPr algn="ctr"/>
            <a:r>
              <a:rPr lang="x-none" sz="1400" dirty="0">
                <a:solidFill>
                  <a:srgbClr val="000000"/>
                </a:solidFill>
                <a:cs typeface="Times New Roman" panose="02020603050405020304" pitchFamily="18" charset="0"/>
              </a:rPr>
              <a:t>Fig. Sigmoid Model Demonstration</a:t>
            </a:r>
            <a:endParaRPr lang="x-none" sz="1400" b="1" dirty="0">
              <a:solidFill>
                <a:srgbClr val="FF0000"/>
              </a:solidFill>
              <a:cs typeface="Times New Roman" panose="02020603050405020304" pitchFamily="18" charset="0"/>
            </a:endParaRPr>
          </a:p>
        </p:txBody>
      </p:sp>
      <p:sp>
        <p:nvSpPr>
          <p:cNvPr id="4" name="灯片编号占位符 3">
            <a:extLst>
              <a:ext uri="{FF2B5EF4-FFF2-40B4-BE49-F238E27FC236}">
                <a16:creationId xmlns:a16="http://schemas.microsoft.com/office/drawing/2014/main" id="{1624B79C-8719-419A-B5F0-236F0104E2F4}"/>
              </a:ext>
            </a:extLst>
          </p:cNvPr>
          <p:cNvSpPr>
            <a:spLocks noGrp="1"/>
          </p:cNvSpPr>
          <p:nvPr>
            <p:ph type="sldNum" sz="quarter" idx="12"/>
          </p:nvPr>
        </p:nvSpPr>
        <p:spPr/>
        <p:txBody>
          <a:bodyPr/>
          <a:lstStyle/>
          <a:p>
            <a:fld id="{B9DE70C3-2CAA-4C8C-8B82-D83E0E054D45}" type="slidenum">
              <a:rPr lang="zh-CN" altLang="en-US" smtClean="0"/>
              <a:t>53</a:t>
            </a:fld>
            <a:endParaRPr lang="zh-CN" altLang="en-US"/>
          </a:p>
        </p:txBody>
      </p:sp>
    </p:spTree>
    <p:extLst>
      <p:ext uri="{BB962C8B-B14F-4D97-AF65-F5344CB8AC3E}">
        <p14:creationId xmlns:p14="http://schemas.microsoft.com/office/powerpoint/2010/main" val="257528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a16="http://schemas.microsoft.com/office/drawing/2014/main"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2FCD2603-4FBE-44AE-9C7D-5A35166D838C}"/>
              </a:ext>
            </a:extLst>
          </p:cNvPr>
          <p:cNvSpPr>
            <a:spLocks noGrp="1"/>
          </p:cNvSpPr>
          <p:nvPr>
            <p:ph type="sldNum" sz="quarter" idx="12"/>
          </p:nvPr>
        </p:nvSpPr>
        <p:spPr/>
        <p:txBody>
          <a:bodyPr/>
          <a:lstStyle/>
          <a:p>
            <a:fld id="{B9DE70C3-2CAA-4C8C-8B82-D83E0E054D45}" type="slidenum">
              <a:rPr lang="zh-CN" altLang="en-US" smtClean="0"/>
              <a:t>6</a:t>
            </a:fld>
            <a:endParaRPr lang="zh-CN" altLang="en-US"/>
          </a:p>
        </p:txBody>
      </p:sp>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
        <p:nvSpPr>
          <p:cNvPr id="4" name="灯片编号占位符 3">
            <a:extLst>
              <a:ext uri="{FF2B5EF4-FFF2-40B4-BE49-F238E27FC236}">
                <a16:creationId xmlns:a16="http://schemas.microsoft.com/office/drawing/2014/main" id="{3F5E6AA9-8634-4962-9A8C-8AF67E06A473}"/>
              </a:ext>
            </a:extLst>
          </p:cNvPr>
          <p:cNvSpPr>
            <a:spLocks noGrp="1"/>
          </p:cNvSpPr>
          <p:nvPr>
            <p:ph type="sldNum" sz="quarter" idx="12"/>
          </p:nvPr>
        </p:nvSpPr>
        <p:spPr/>
        <p:txBody>
          <a:bodyPr/>
          <a:lstStyle/>
          <a:p>
            <a:fld id="{B9DE70C3-2CAA-4C8C-8B82-D83E0E054D45}" type="slidenum">
              <a:rPr lang="zh-CN" altLang="en-US" smtClean="0"/>
              <a:t>7</a:t>
            </a:fld>
            <a:endParaRPr lang="zh-CN" altLang="en-US"/>
          </a:p>
        </p:txBody>
      </p:sp>
    </p:spTree>
    <p:extLst>
      <p:ext uri="{BB962C8B-B14F-4D97-AF65-F5344CB8AC3E}">
        <p14:creationId xmlns:p14="http://schemas.microsoft.com/office/powerpoint/2010/main" val="163578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a16="http://schemas.microsoft.com/office/drawing/2014/main"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350DEFA0-3C5B-4B2C-BC9A-CA1C80A9E61B}"/>
              </a:ext>
            </a:extLst>
          </p:cNvPr>
          <p:cNvSpPr>
            <a:spLocks noGrp="1"/>
          </p:cNvSpPr>
          <p:nvPr>
            <p:ph type="sldNum" sz="quarter" idx="12"/>
          </p:nvPr>
        </p:nvSpPr>
        <p:spPr/>
        <p:txBody>
          <a:bodyPr/>
          <a:lstStyle/>
          <a:p>
            <a:fld id="{B9DE70C3-2CAA-4C8C-8B82-D83E0E054D45}" type="slidenum">
              <a:rPr lang="zh-CN" altLang="en-US" smtClean="0"/>
              <a:t>8</a:t>
            </a:fld>
            <a:endParaRPr lang="zh-CN" altLang="en-US"/>
          </a:p>
        </p:txBody>
      </p:sp>
    </p:spTree>
    <p:extLst>
      <p:ext uri="{BB962C8B-B14F-4D97-AF65-F5344CB8AC3E}">
        <p14:creationId xmlns:p14="http://schemas.microsoft.com/office/powerpoint/2010/main" val="388499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a:solidFill>
                  <a:srgbClr val="FF0000"/>
                </a:solidFill>
                <a:latin typeface="Times New Roman" panose="02020603050405020304" pitchFamily="18" charset="0"/>
              </a:rPr>
              <a:t>One-dimensional 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a16="http://schemas.microsoft.com/office/drawing/2014/main"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
        <p:nvSpPr>
          <p:cNvPr id="3" name="灯片编号占位符 2">
            <a:extLst>
              <a:ext uri="{FF2B5EF4-FFF2-40B4-BE49-F238E27FC236}">
                <a16:creationId xmlns:a16="http://schemas.microsoft.com/office/drawing/2014/main" id="{4B0AA6E3-A64C-402C-B35D-07DF64941ED6}"/>
              </a:ext>
            </a:extLst>
          </p:cNvPr>
          <p:cNvSpPr>
            <a:spLocks noGrp="1"/>
          </p:cNvSpPr>
          <p:nvPr>
            <p:ph type="sldNum" sz="quarter" idx="12"/>
          </p:nvPr>
        </p:nvSpPr>
        <p:spPr/>
        <p:txBody>
          <a:bodyPr/>
          <a:lstStyle/>
          <a:p>
            <a:fld id="{B9DE70C3-2CAA-4C8C-8B82-D83E0E054D45}" type="slidenum">
              <a:rPr lang="zh-CN" altLang="en-US" smtClean="0"/>
              <a:t>9</a:t>
            </a:fld>
            <a:endParaRPr lang="zh-CN" altLang="en-US"/>
          </a:p>
        </p:txBody>
      </p:sp>
    </p:spTree>
    <p:extLst>
      <p:ext uri="{BB962C8B-B14F-4D97-AF65-F5344CB8AC3E}">
        <p14:creationId xmlns:p14="http://schemas.microsoft.com/office/powerpoint/2010/main" val="71570984"/>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1357</TotalTime>
  <Words>2884</Words>
  <Application>Microsoft Office PowerPoint</Application>
  <PresentationFormat>宽屏</PresentationFormat>
  <Paragraphs>540</Paragraphs>
  <Slides>53</Slides>
  <Notes>42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4" baseType="lpstr">
      <vt:lpstr>宋体</vt:lpstr>
      <vt:lpstr>Edwardian Script ITC</vt:lpstr>
      <vt:lpstr>等线</vt:lpstr>
      <vt:lpstr>Wingdings</vt:lpstr>
      <vt:lpstr>Wingdings 2</vt:lpstr>
      <vt:lpstr>Colonna MT</vt:lpstr>
      <vt:lpstr>Times New Roman</vt:lpstr>
      <vt:lpstr>Consolas</vt:lpstr>
      <vt:lpstr>Cambria Math</vt:lpstr>
      <vt:lpstr>引用</vt:lpstr>
      <vt:lpstr>AxMath</vt:lpstr>
      <vt:lpstr> The Optimal Boarding &amp; Disembarking Method</vt:lpstr>
      <vt:lpstr>Table of Contents</vt:lpstr>
      <vt:lpstr>Part 1 The structure of our model</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Model Analysis &amp; Structure</vt:lpstr>
      <vt:lpstr>Justification for the Assumption</vt:lpstr>
      <vt:lpstr>Using Matrixes to describe passenger states</vt:lpstr>
      <vt:lpstr>Mathematical (Algebraic) Simplifications</vt:lpstr>
      <vt:lpstr>Sensitivity Analysis</vt:lpstr>
      <vt:lpstr>Sensitivity Analysis</vt:lpstr>
      <vt:lpstr>Sensitivity Analysis</vt:lpstr>
      <vt:lpstr>Sensitivity Analysis</vt:lpstr>
      <vt:lpstr>Sensitivity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lijh</cp:lastModifiedBy>
  <cp:revision>243</cp:revision>
  <dcterms:created xsi:type="dcterms:W3CDTF">2022-04-09T13:58:34Z</dcterms:created>
  <dcterms:modified xsi:type="dcterms:W3CDTF">2022-04-18T12:01:47Z</dcterms:modified>
</cp:coreProperties>
</file>